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2" r:id="rId7"/>
    <p:sldId id="283" r:id="rId8"/>
    <p:sldId id="281" r:id="rId9"/>
    <p:sldId id="284" r:id="rId10"/>
    <p:sldId id="257" r:id="rId11"/>
    <p:sldId id="260" r:id="rId12"/>
    <p:sldId id="285" r:id="rId13"/>
    <p:sldId id="261" r:id="rId14"/>
    <p:sldId id="262" r:id="rId15"/>
    <p:sldId id="263" r:id="rId16"/>
    <p:sldId id="286" r:id="rId17"/>
    <p:sldId id="264" r:id="rId18"/>
    <p:sldId id="265" r:id="rId19"/>
    <p:sldId id="266" r:id="rId20"/>
    <p:sldId id="267" r:id="rId21"/>
    <p:sldId id="268" r:id="rId22"/>
    <p:sldId id="301" r:id="rId23"/>
    <p:sldId id="298" r:id="rId24"/>
    <p:sldId id="302" r:id="rId25"/>
    <p:sldId id="272" r:id="rId26"/>
    <p:sldId id="269" r:id="rId27"/>
    <p:sldId id="270" r:id="rId28"/>
    <p:sldId id="271" r:id="rId29"/>
    <p:sldId id="273" r:id="rId30"/>
    <p:sldId id="275" r:id="rId31"/>
    <p:sldId id="296" r:id="rId32"/>
    <p:sldId id="297" r:id="rId33"/>
    <p:sldId id="291" r:id="rId34"/>
    <p:sldId id="292" r:id="rId35"/>
    <p:sldId id="294" r:id="rId36"/>
    <p:sldId id="287" r:id="rId37"/>
    <p:sldId id="288" r:id="rId38"/>
  </p:sldIdLst>
  <p:sldSz cx="9144000" cy="5143500" type="screen16x9"/>
  <p:notesSz cx="7315200" cy="96012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37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3551"/>
    <a:srgbClr val="FFF7C7"/>
    <a:srgbClr val="F2F9F9"/>
    <a:srgbClr val="F8F7E0"/>
    <a:srgbClr val="EEFDFD"/>
    <a:srgbClr val="F3F3F3"/>
    <a:srgbClr val="E9F2DF"/>
    <a:srgbClr val="11A7FC"/>
    <a:srgbClr val="95D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3503" autoAdjust="0"/>
  </p:normalViewPr>
  <p:slideViewPr>
    <p:cSldViewPr snapToGrid="0" showGuides="1">
      <p:cViewPr varScale="1">
        <p:scale>
          <a:sx n="131" d="100"/>
          <a:sy n="131" d="100"/>
        </p:scale>
        <p:origin x="120" y="150"/>
      </p:cViewPr>
      <p:guideLst>
        <p:guide orient="horz" pos="2183"/>
        <p:guide pos="3840"/>
        <p:guide orient="horz" pos="1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4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2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3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4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72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6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66E2-2601-4D70-82CC-BEB7FE4CAA1E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8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eurl.cc/D9Xbo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eurl.cc/D9Xbo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7XjKk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m360.splashtop.com/login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kdl9qr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ctor.com.tw/school/ntp107.php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143001" y="597908"/>
            <a:ext cx="6654331" cy="3638766"/>
            <a:chOff x="1524000" y="797210"/>
            <a:chExt cx="8872441" cy="485168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24000" y="2616291"/>
              <a:ext cx="8872441" cy="1788230"/>
              <a:chOff x="1524000" y="2616291"/>
              <a:chExt cx="8872441" cy="178823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524000" y="2616291"/>
                <a:ext cx="887244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500" b="1" dirty="0">
                    <a:solidFill>
                      <a:schemeClr val="bg1"/>
                    </a:solidFill>
                    <a:latin typeface="王漢宗細圓體繁" panose="02020300000000000000" pitchFamily="18" charset="-120"/>
                    <a:ea typeface="王漢宗細圓體繁" panose="02020300000000000000" pitchFamily="18" charset="-120"/>
                  </a:rPr>
                  <a:t>新北資訊控制盒軟體安裝</a:t>
                </a:r>
                <a:endParaRPr lang="zh-CN" altLang="en-US" sz="4500" b="1" dirty="0">
                  <a:solidFill>
                    <a:schemeClr val="bg1"/>
                  </a:solidFill>
                  <a:latin typeface="王漢宗細圓體繁" panose="02020300000000000000" pitchFamily="18" charset="-120"/>
                  <a:ea typeface="王漢宗細圓體繁" panose="02020300000000000000" pitchFamily="18" charset="-120"/>
                </a:endParaRPr>
              </a:p>
            </p:txBody>
          </p:sp>
          <p:cxnSp>
            <p:nvCxnSpPr>
              <p:cNvPr id="10" name="直接连接符 9"/>
              <p:cNvCxnSpPr>
                <a:endCxn id="12" idx="2"/>
              </p:cNvCxnSpPr>
              <p:nvPr/>
            </p:nvCxnSpPr>
            <p:spPr>
              <a:xfrm>
                <a:off x="1833276" y="3764541"/>
                <a:ext cx="804723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9880512" y="3645271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357887" y="4035189"/>
                <a:ext cx="246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833276" y="5126702"/>
              <a:ext cx="605747" cy="522196"/>
              <a:chOff x="1904992" y="5126702"/>
              <a:chExt cx="605747" cy="522196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1904992" y="5126702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2087433" y="5252453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73987" y="4604506"/>
              <a:ext cx="605747" cy="522196"/>
              <a:chOff x="3045703" y="4604506"/>
              <a:chExt cx="605747" cy="522196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045703" y="4604506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3199759" y="4690592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790694" y="797210"/>
              <a:ext cx="605747" cy="522196"/>
              <a:chOff x="9790694" y="797210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9790694" y="797210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78"/>
              <p:cNvSpPr>
                <a:spLocks noEditPoints="1"/>
              </p:cNvSpPr>
              <p:nvPr/>
            </p:nvSpPr>
            <p:spPr bwMode="auto">
              <a:xfrm>
                <a:off x="9939516" y="904297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604916" y="1420514"/>
              <a:ext cx="605747" cy="522196"/>
              <a:chOff x="8604916" y="1420514"/>
              <a:chExt cx="605747" cy="522196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8604916" y="142051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8735715" y="1547870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文本框 7"/>
          <p:cNvSpPr txBox="1"/>
          <p:nvPr/>
        </p:nvSpPr>
        <p:spPr>
          <a:xfrm>
            <a:off x="5028458" y="2945557"/>
            <a:ext cx="2631169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控制程式安裝</a:t>
            </a:r>
            <a:r>
              <a:rPr lang="en-US" altLang="zh-TW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&amp;</a:t>
            </a:r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驅動安裝</a:t>
            </a:r>
            <a:endParaRPr lang="en-US" altLang="zh-TW" sz="1800" dirty="0">
              <a:solidFill>
                <a:schemeClr val="bg1">
                  <a:lumMod val="85000"/>
                </a:schemeClr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r"/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資訊控制盒控制碼燒錄</a:t>
            </a:r>
            <a:endParaRPr lang="en-US" altLang="zh-TW" sz="1800" dirty="0">
              <a:solidFill>
                <a:schemeClr val="bg1">
                  <a:lumMod val="85000"/>
                </a:schemeClr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r"/>
            <a:r>
              <a:rPr lang="en-US" altLang="zh-TW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NPBOX</a:t>
            </a:r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</a:t>
            </a:r>
            <a:endParaRPr lang="en-US" altLang="zh-TW" sz="1800" dirty="0">
              <a:solidFill>
                <a:schemeClr val="bg1">
                  <a:lumMod val="85000"/>
                </a:schemeClr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r"/>
            <a:r>
              <a:rPr lang="en-US" altLang="zh-TW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Mirroring360</a:t>
            </a:r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</a:t>
            </a:r>
            <a:endParaRPr lang="en-US" altLang="zh-TW" sz="1800" dirty="0">
              <a:solidFill>
                <a:schemeClr val="bg1">
                  <a:lumMod val="85000"/>
                </a:schemeClr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r"/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一鍵開關機連線</a:t>
            </a:r>
            <a:r>
              <a:rPr lang="zh-TW" altLang="en-US" sz="1800" dirty="0" smtClean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設定</a:t>
            </a:r>
            <a:endParaRPr lang="en-US" altLang="zh-TW" sz="1800" dirty="0" smtClean="0">
              <a:solidFill>
                <a:schemeClr val="bg1">
                  <a:lumMod val="85000"/>
                </a:schemeClr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r"/>
            <a:r>
              <a:rPr lang="en-US" altLang="zh-TW" sz="1800" dirty="0" smtClean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Android</a:t>
            </a:r>
            <a:r>
              <a:rPr lang="zh-TW" altLang="en-US" sz="1800" dirty="0" smtClean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 </a:t>
            </a:r>
            <a:r>
              <a:rPr lang="en-US" altLang="zh-TW" sz="1800" dirty="0" err="1" smtClean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Firmwave</a:t>
            </a:r>
            <a:r>
              <a:rPr lang="zh-TW" altLang="en-US" sz="1800" dirty="0" smtClean="0">
                <a:solidFill>
                  <a:schemeClr val="bg1">
                    <a:lumMod val="85000"/>
                  </a:schemeClr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更新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4118" y="4835723"/>
            <a:ext cx="147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20201228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\Desktop\work\新北專案\軟體安裝教學\螢幕截圖00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5"/>
          <a:stretch/>
        </p:blipFill>
        <p:spPr bwMode="auto">
          <a:xfrm>
            <a:off x="669539" y="253779"/>
            <a:ext cx="7736381" cy="38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107"/>
          <p:cNvSpPr txBox="1"/>
          <p:nvPr/>
        </p:nvSpPr>
        <p:spPr>
          <a:xfrm>
            <a:off x="511750" y="4170857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確認雜項內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預監投影分離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須為勾選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系統開關參數是否相同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此處是指定開關機時雙畫面停留訊號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點選設置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此時資訊控制盒指示燈會閃爍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一下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，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表示完成設置．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44" name="八角星形 43"/>
          <p:cNvSpPr/>
          <p:nvPr/>
        </p:nvSpPr>
        <p:spPr>
          <a:xfrm>
            <a:off x="2549916" y="1709130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2901608" y="1990484"/>
            <a:ext cx="604876" cy="87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2901606" y="2663685"/>
            <a:ext cx="1563238" cy="3136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5" name="八角星形 54"/>
          <p:cNvSpPr/>
          <p:nvPr/>
        </p:nvSpPr>
        <p:spPr>
          <a:xfrm>
            <a:off x="2549914" y="265201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3992749" y="2987354"/>
            <a:ext cx="472094" cy="156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7" name="八角星形 56"/>
          <p:cNvSpPr/>
          <p:nvPr/>
        </p:nvSpPr>
        <p:spPr>
          <a:xfrm>
            <a:off x="3683224" y="2977335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56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框 107"/>
          <p:cNvSpPr txBox="1"/>
          <p:nvPr/>
        </p:nvSpPr>
        <p:spPr>
          <a:xfrm>
            <a:off x="511750" y="4170857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依序點選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點選設置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此時資訊控制盒指示燈會持續閃爍約４秒後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停止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，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表示完成設置，此時可直接按資訊控制盒訊號按鍵進行測試，確認訊號以燒錄完成．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0242" name="Picture 2" descr="C:\Users\123\Desktop\work\新北專案\軟體安裝教學\螢幕截圖00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/>
        </p:blipFill>
        <p:spPr bwMode="auto">
          <a:xfrm>
            <a:off x="646893" y="262571"/>
            <a:ext cx="7764084" cy="38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八角星形 82"/>
          <p:cNvSpPr/>
          <p:nvPr/>
        </p:nvSpPr>
        <p:spPr>
          <a:xfrm>
            <a:off x="3039985" y="1067965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3240054" y="1357987"/>
            <a:ext cx="303246" cy="175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/>
        </p:nvSpPr>
        <p:spPr>
          <a:xfrm>
            <a:off x="2919584" y="2593310"/>
            <a:ext cx="1388098" cy="99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6" name="八角星形 85"/>
          <p:cNvSpPr/>
          <p:nvPr/>
        </p:nvSpPr>
        <p:spPr>
          <a:xfrm>
            <a:off x="2567893" y="1607640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2919585" y="1691885"/>
            <a:ext cx="236047" cy="156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8" name="八角星形 87"/>
          <p:cNvSpPr/>
          <p:nvPr/>
        </p:nvSpPr>
        <p:spPr>
          <a:xfrm>
            <a:off x="2567893" y="248059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89" name="八角星形 88"/>
          <p:cNvSpPr/>
          <p:nvPr/>
        </p:nvSpPr>
        <p:spPr>
          <a:xfrm>
            <a:off x="5389673" y="3073525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dirty="0" smtClean="0"/>
              <a:t>４</a:t>
            </a:r>
            <a:endParaRPr lang="zh-TW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5734221" y="3141859"/>
            <a:ext cx="487986" cy="1799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1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41094" y="4184294"/>
            <a:ext cx="2501799" cy="4828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7"/>
          <p:cNvSpPr txBox="1"/>
          <p:nvPr/>
        </p:nvSpPr>
        <p:spPr>
          <a:xfrm>
            <a:off x="293682" y="154519"/>
            <a:ext cx="1962316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NPBOX</a:t>
            </a:r>
            <a:r>
              <a:rPr lang="zh-TW" altLang="en-US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7" name="文本框 107"/>
          <p:cNvSpPr txBox="1"/>
          <p:nvPr/>
        </p:nvSpPr>
        <p:spPr>
          <a:xfrm>
            <a:off x="511750" y="4241196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進入</a:t>
            </a:r>
            <a:r>
              <a:rPr lang="zh-TW" altLang="en-US" sz="18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「</a:t>
            </a:r>
            <a:r>
              <a:rPr lang="en-US" altLang="zh-TW" sz="1800" b="1" dirty="0">
                <a:latin typeface="王漢宗細圓體繁" panose="02020300000000000000" pitchFamily="18" charset="-120"/>
                <a:ea typeface="王漢宗細圓體繁" panose="02020300000000000000" pitchFamily="18" charset="-120"/>
                <a:hlinkClick r:id="rId2"/>
              </a:rPr>
              <a:t>https://reurl.cc/D9Xboj</a:t>
            </a:r>
            <a:r>
              <a:rPr lang="zh-TW" altLang="en-US" sz="18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後，點選下載「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npbox-setup.exe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」。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31" name="文本框 7"/>
          <p:cNvSpPr txBox="1"/>
          <p:nvPr/>
        </p:nvSpPr>
        <p:spPr>
          <a:xfrm>
            <a:off x="7728085" y="1742122"/>
            <a:ext cx="1020953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程式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ctr"/>
            <a:r>
              <a:rPr lang="en-US" altLang="zh-TW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QR</a:t>
            </a:r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載點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7" y="766282"/>
            <a:ext cx="6305550" cy="31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117847" y="1516268"/>
            <a:ext cx="4448908" cy="232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74" y="759137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八角星形 17"/>
          <p:cNvSpPr/>
          <p:nvPr/>
        </p:nvSpPr>
        <p:spPr>
          <a:xfrm>
            <a:off x="1766155" y="147010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2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23\Desktop\work\新北專案\軟體安裝教學\螢幕截圖0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5" y="103836"/>
            <a:ext cx="2814693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23\Desktop\work\新北專案\軟體安裝教學\螢幕截圖0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52" y="2216194"/>
            <a:ext cx="2814694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23\Desktop\work\新北專案\軟體安裝教學\螢幕截圖00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4" y="2216194"/>
            <a:ext cx="2814694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107"/>
          <p:cNvSpPr txBox="1"/>
          <p:nvPr/>
        </p:nvSpPr>
        <p:spPr>
          <a:xfrm>
            <a:off x="511750" y="4241196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</a:t>
            </a:r>
            <a:r>
              <a:rPr lang="en-US" altLang="zh-TW" sz="1800" b="1" dirty="0" err="1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npbox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安裝檔進行安裝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依序點擊至完成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78" name="Picture 8" descr="C:\Users\123\Desktop\work\新北專案\軟體安裝教學\螢幕截圖00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66" y="616274"/>
            <a:ext cx="1007269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八角星形 78"/>
          <p:cNvSpPr/>
          <p:nvPr/>
        </p:nvSpPr>
        <p:spPr>
          <a:xfrm>
            <a:off x="2198223" y="616273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3078350" y="4012754"/>
            <a:ext cx="543533" cy="228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2" name="八角星形 81"/>
          <p:cNvSpPr/>
          <p:nvPr/>
        </p:nvSpPr>
        <p:spPr>
          <a:xfrm>
            <a:off x="6214672" y="1645013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6514494" y="1928356"/>
            <a:ext cx="529244" cy="156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4" name="八角星形 83"/>
          <p:cNvSpPr/>
          <p:nvPr/>
        </p:nvSpPr>
        <p:spPr>
          <a:xfrm>
            <a:off x="2869471" y="368743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6514492" y="4000962"/>
            <a:ext cx="529244" cy="240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6" name="八角星形 85"/>
          <p:cNvSpPr/>
          <p:nvPr/>
        </p:nvSpPr>
        <p:spPr>
          <a:xfrm>
            <a:off x="6242827" y="376690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C:\Users\123\Desktop\work\新北專案\軟體安裝教學\螢幕截圖0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59465"/>
            <a:ext cx="5079206" cy="35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文本框 107"/>
          <p:cNvSpPr txBox="1"/>
          <p:nvPr/>
        </p:nvSpPr>
        <p:spPr>
          <a:xfrm>
            <a:off x="511750" y="4241196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建議將私人及公用均勾選啟用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點選允許存取設定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每次開機後會自動執行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  <a:p>
            <a:r>
              <a:rPr lang="zh-TW" altLang="en-US" sz="18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＊須注意若有其他防毒軟體必須將此軟體設為例外</a:t>
            </a:r>
            <a:endParaRPr lang="zh-CN" altLang="en-US" sz="1800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978212" y="2541142"/>
            <a:ext cx="3986821" cy="780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/>
        </p:nvSpPr>
        <p:spPr>
          <a:xfrm>
            <a:off x="4778562" y="3661724"/>
            <a:ext cx="1186471" cy="3903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1" name="八角星形 80"/>
          <p:cNvSpPr/>
          <p:nvPr/>
        </p:nvSpPr>
        <p:spPr>
          <a:xfrm>
            <a:off x="1626520" y="2474531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2" name="八角星形 81"/>
          <p:cNvSpPr/>
          <p:nvPr/>
        </p:nvSpPr>
        <p:spPr>
          <a:xfrm>
            <a:off x="4426870" y="3531583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" y="650267"/>
            <a:ext cx="5134265" cy="30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文本框 107"/>
          <p:cNvSpPr txBox="1"/>
          <p:nvPr/>
        </p:nvSpPr>
        <p:spPr>
          <a:xfrm>
            <a:off x="511750" y="4241196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完成安裝於右下角點擊會出現程式畫面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3316" name="Picture 4" descr="C:\Users\123\Desktop\work\新北專案\軟體安裝教學\螢幕截圖00039 - 複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41" y="1485236"/>
            <a:ext cx="2561034" cy="22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 rot="20295774">
            <a:off x="5476958" y="2990850"/>
            <a:ext cx="533400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EE3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7819660" y="2736057"/>
            <a:ext cx="511969" cy="51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9" name="向右箭號 88"/>
          <p:cNvSpPr/>
          <p:nvPr/>
        </p:nvSpPr>
        <p:spPr>
          <a:xfrm rot="13513901">
            <a:off x="4145741" y="2636023"/>
            <a:ext cx="854310" cy="374894"/>
          </a:xfrm>
          <a:prstGeom prst="rightArrow">
            <a:avLst/>
          </a:prstGeom>
          <a:solidFill>
            <a:srgbClr val="FF0000"/>
          </a:solidFill>
          <a:ln>
            <a:solidFill>
              <a:srgbClr val="EE3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7"/>
          <p:cNvSpPr txBox="1"/>
          <p:nvPr/>
        </p:nvSpPr>
        <p:spPr>
          <a:xfrm>
            <a:off x="285496" y="154519"/>
            <a:ext cx="2808701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Mirroring360</a:t>
            </a:r>
            <a:r>
              <a:rPr lang="zh-TW" altLang="en-US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7" name="文本框 107"/>
          <p:cNvSpPr txBox="1"/>
          <p:nvPr/>
        </p:nvSpPr>
        <p:spPr>
          <a:xfrm>
            <a:off x="511750" y="4241196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進入「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hlinkClick r:id="rId2"/>
              </a:rPr>
              <a:t>https://reurl.cc/D9Xboj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」後，點選下載「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Mirroring360.msi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」。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31" name="文本框 7"/>
          <p:cNvSpPr txBox="1"/>
          <p:nvPr/>
        </p:nvSpPr>
        <p:spPr>
          <a:xfrm>
            <a:off x="7728085" y="1742122"/>
            <a:ext cx="1020953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程式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ctr"/>
            <a:r>
              <a:rPr lang="en-US" altLang="zh-TW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QR</a:t>
            </a:r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載點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7" y="766282"/>
            <a:ext cx="6305550" cy="31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117847" y="1763918"/>
            <a:ext cx="4448908" cy="232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74" y="759137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八角星形 17"/>
          <p:cNvSpPr/>
          <p:nvPr/>
        </p:nvSpPr>
        <p:spPr>
          <a:xfrm>
            <a:off x="1766155" y="171775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4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3\Desktop\work\新北專案\軟體安裝教學\螢幕截圖0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" y="1857972"/>
            <a:ext cx="821531" cy="79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23\Desktop\work\新北專案\軟體安裝教學\螢幕截圖0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22749"/>
            <a:ext cx="3232812" cy="24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123\Desktop\work\新北專案\軟體安裝教學\螢幕截圖00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022749"/>
            <a:ext cx="3232812" cy="24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文本框 107"/>
          <p:cNvSpPr txBox="1"/>
          <p:nvPr/>
        </p:nvSpPr>
        <p:spPr>
          <a:xfrm>
            <a:off x="511750" y="4241196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Mirroring360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安裝檔進行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依序點擊至完成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6" name="八角星形 55"/>
          <p:cNvSpPr/>
          <p:nvPr/>
        </p:nvSpPr>
        <p:spPr>
          <a:xfrm>
            <a:off x="511750" y="1603040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7" name="八角星形 56"/>
          <p:cNvSpPr/>
          <p:nvPr/>
        </p:nvSpPr>
        <p:spPr>
          <a:xfrm>
            <a:off x="3292807" y="298803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3615925" y="3234942"/>
            <a:ext cx="632227" cy="2512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7133618" y="3245919"/>
            <a:ext cx="791183" cy="240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0" name="八角星形 59"/>
          <p:cNvSpPr/>
          <p:nvPr/>
        </p:nvSpPr>
        <p:spPr>
          <a:xfrm>
            <a:off x="6842056" y="2947126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28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23\Desktop\work\新北專案\軟體安裝教學\螢幕截圖0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87" y="145256"/>
            <a:ext cx="25411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23\Desktop\work\新北專案\軟體安裝教學\螢幕截圖0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09" y="145256"/>
            <a:ext cx="2541099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123\Desktop\work\新北專案\軟體安裝教學\螢幕截圖0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88" y="2295488"/>
            <a:ext cx="2541099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本框 107"/>
          <p:cNvSpPr txBox="1"/>
          <p:nvPr/>
        </p:nvSpPr>
        <p:spPr>
          <a:xfrm>
            <a:off x="505156" y="4288824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依序點擊至啟用頁面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輸入序號，點擊啟用完成設定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9" name="八角星形 58"/>
          <p:cNvSpPr/>
          <p:nvPr/>
        </p:nvSpPr>
        <p:spPr>
          <a:xfrm>
            <a:off x="2461246" y="1652419"/>
            <a:ext cx="351692" cy="325316"/>
          </a:xfrm>
          <a:prstGeom prst="star8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61" name="八角星形 60"/>
          <p:cNvSpPr/>
          <p:nvPr/>
        </p:nvSpPr>
        <p:spPr>
          <a:xfrm>
            <a:off x="6214672" y="1645013"/>
            <a:ext cx="351692" cy="325316"/>
          </a:xfrm>
          <a:prstGeom prst="star8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2682394" y="1918831"/>
            <a:ext cx="658196" cy="1568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3" name="八角星形 62"/>
          <p:cNvSpPr/>
          <p:nvPr/>
        </p:nvSpPr>
        <p:spPr>
          <a:xfrm>
            <a:off x="2869471" y="3687439"/>
            <a:ext cx="351692" cy="325316"/>
          </a:xfrm>
          <a:prstGeom prst="star8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6237265" y="1918037"/>
            <a:ext cx="658196" cy="1568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1803049" y="2680038"/>
            <a:ext cx="2054577" cy="1584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7" name="八角星形 66"/>
          <p:cNvSpPr/>
          <p:nvPr/>
        </p:nvSpPr>
        <p:spPr>
          <a:xfrm>
            <a:off x="2082691" y="2354720"/>
            <a:ext cx="351692" cy="325316"/>
          </a:xfrm>
          <a:prstGeom prst="star8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2672869" y="4073399"/>
            <a:ext cx="658196" cy="1568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1990726" y="2708613"/>
            <a:ext cx="434132" cy="79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107"/>
          <p:cNvSpPr txBox="1"/>
          <p:nvPr/>
        </p:nvSpPr>
        <p:spPr>
          <a:xfrm>
            <a:off x="511750" y="4241196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建議將私人及公用均勾選啟用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點選允許存取設定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每次開機後會自動執行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  <a:p>
            <a:r>
              <a:rPr lang="zh-TW" altLang="en-US" sz="18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＊須注意若有其他防毒軟體必須將此軟體設為例外</a:t>
            </a:r>
            <a:endParaRPr lang="zh-CN" altLang="en-US" sz="1800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6386" name="Picture 2" descr="C:\Users\123\Desktop\work\新北專案\軟體安裝教學\螢幕截圖0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09" y="352035"/>
            <a:ext cx="5311378" cy="37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7"/>
          <p:cNvSpPr txBox="1"/>
          <p:nvPr/>
        </p:nvSpPr>
        <p:spPr>
          <a:xfrm>
            <a:off x="163562" y="133087"/>
            <a:ext cx="3721211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控制程式安裝</a:t>
            </a:r>
            <a:r>
              <a:rPr lang="en-US" altLang="zh-TW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&amp;</a:t>
            </a:r>
            <a:r>
              <a:rPr lang="zh-TW" altLang="en-US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驅動安裝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026" name="Picture 2" descr="C:\Users\123\Desktop\work\新北專案\軟體安裝教學\2020-04-13_163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24" y="866044"/>
            <a:ext cx="6303535" cy="31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107"/>
          <p:cNvSpPr txBox="1"/>
          <p:nvPr/>
        </p:nvSpPr>
        <p:spPr>
          <a:xfrm>
            <a:off x="511750" y="4241196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進入「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hlinkClick r:id="rId3"/>
              </a:rPr>
              <a:t>https://reurl.cc/7XjKkk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」後，點選下載「新版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Jector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多媒体控制系統」、「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 FT232RL 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 。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32186" y="1626579"/>
            <a:ext cx="4448908" cy="465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1" y="86604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7"/>
          <p:cNvSpPr txBox="1"/>
          <p:nvPr/>
        </p:nvSpPr>
        <p:spPr>
          <a:xfrm>
            <a:off x="7835242" y="1892141"/>
            <a:ext cx="1020953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程式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ctr"/>
            <a:r>
              <a:rPr lang="en-US" altLang="zh-TW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QR</a:t>
            </a:r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載點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7"/>
          <p:cNvSpPr txBox="1"/>
          <p:nvPr/>
        </p:nvSpPr>
        <p:spPr>
          <a:xfrm>
            <a:off x="511750" y="4241196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建議將私人及公用均勾選啟用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點選允許存取設定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每次開機後會自動執行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  <a:p>
            <a:r>
              <a:rPr lang="zh-TW" altLang="en-US" sz="18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＊須注意若有其他防毒軟體必須將此軟體設為例外</a:t>
            </a:r>
            <a:endParaRPr lang="zh-CN" altLang="en-US" sz="1800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04" name="Picture 3" descr="C:\Users\123\Desktop\work\新北專案\軟體安裝教學\螢幕截圖0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05" y="340518"/>
            <a:ext cx="5309784" cy="37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23\Desktop\work\新北專案\軟體安裝教學\螢幕截圖00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8889" r="12545"/>
          <a:stretch/>
        </p:blipFill>
        <p:spPr bwMode="auto">
          <a:xfrm>
            <a:off x="511748" y="2247900"/>
            <a:ext cx="1409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123\Desktop\work\新北專案\軟體安裝教學\螢幕截圖0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7" y="381000"/>
            <a:ext cx="65936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向右箭號 76"/>
          <p:cNvSpPr/>
          <p:nvPr/>
        </p:nvSpPr>
        <p:spPr>
          <a:xfrm rot="20832787">
            <a:off x="4918756" y="2276896"/>
            <a:ext cx="711458" cy="248657"/>
          </a:xfrm>
          <a:prstGeom prst="rightArrow">
            <a:avLst/>
          </a:prstGeom>
          <a:solidFill>
            <a:srgbClr val="FF0000"/>
          </a:solidFill>
          <a:ln>
            <a:solidFill>
              <a:srgbClr val="EE3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634043" y="3218009"/>
            <a:ext cx="349682" cy="3178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9" name="文本框 107"/>
          <p:cNvSpPr txBox="1"/>
          <p:nvPr/>
        </p:nvSpPr>
        <p:spPr>
          <a:xfrm>
            <a:off x="511750" y="4241196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完成安裝於右下角點擊會出現程式畫面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2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/>
          <p:nvPr/>
        </p:nvSpPr>
        <p:spPr>
          <a:xfrm>
            <a:off x="262462" y="154519"/>
            <a:ext cx="342144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Mirroring360</a:t>
            </a:r>
            <a:r>
              <a:rPr lang="zh-TW" altLang="en-US" sz="24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帳號管理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4" name="文本框 107"/>
          <p:cNvSpPr txBox="1"/>
          <p:nvPr/>
        </p:nvSpPr>
        <p:spPr>
          <a:xfrm>
            <a:off x="511750" y="4241196"/>
            <a:ext cx="812229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登入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管理介面：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hlinkClick r:id="rId2"/>
              </a:rPr>
              <a:t>https://m360.splashtop.com/login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管理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者可清楚掌握軟體安裝狀態，並可刪除已啟用裝置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進行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數量控管。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endParaRPr lang="zh-CN" altLang="en-US" sz="1800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027" name="Picture 3" descr="C:\Users\123\Desktop\work\新北專案\軟體安裝教學\螢幕截圖0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4" y="641196"/>
            <a:ext cx="669683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7"/>
          <p:cNvSpPr txBox="1"/>
          <p:nvPr/>
        </p:nvSpPr>
        <p:spPr>
          <a:xfrm>
            <a:off x="511750" y="4241196"/>
            <a:ext cx="812229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註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1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為授權碼總數量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。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註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2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目前已被啟用數量，並點選進入可查看啟用清單。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endParaRPr lang="zh-CN" altLang="en-US" sz="1800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2050" name="Picture 2" descr="C:\Users\123\Desktop\work\新北專案\軟體安裝教學\螢幕截圖0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6" y="551073"/>
            <a:ext cx="5239545" cy="3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687513" y="3291768"/>
            <a:ext cx="329013" cy="32511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" name="七邊形 1"/>
          <p:cNvSpPr/>
          <p:nvPr/>
        </p:nvSpPr>
        <p:spPr>
          <a:xfrm>
            <a:off x="1328262" y="3313354"/>
            <a:ext cx="312420" cy="312420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365693" y="3300735"/>
            <a:ext cx="329013" cy="32511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七邊形 12"/>
          <p:cNvSpPr/>
          <p:nvPr/>
        </p:nvSpPr>
        <p:spPr>
          <a:xfrm>
            <a:off x="2069866" y="3298114"/>
            <a:ext cx="312420" cy="312420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2051" name="Picture 3" descr="C:\Users\123\Desktop\work\新北專案\軟體安裝教學\螢幕截圖000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3351" r="24763" b="19686"/>
          <a:stretch/>
        </p:blipFill>
        <p:spPr bwMode="auto">
          <a:xfrm>
            <a:off x="5851552" y="551073"/>
            <a:ext cx="3015690" cy="30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單箭頭接點 13"/>
          <p:cNvCxnSpPr>
            <a:endCxn id="2051" idx="1"/>
          </p:cNvCxnSpPr>
          <p:nvPr/>
        </p:nvCxnSpPr>
        <p:spPr>
          <a:xfrm flipV="1">
            <a:off x="2694706" y="2063505"/>
            <a:ext cx="3156846" cy="1249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349239" y="553868"/>
            <a:ext cx="215265" cy="1700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00101" y="3463291"/>
            <a:ext cx="428624" cy="1535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1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7"/>
          <p:cNvSpPr txBox="1"/>
          <p:nvPr/>
        </p:nvSpPr>
        <p:spPr>
          <a:xfrm>
            <a:off x="511750" y="4241196"/>
            <a:ext cx="812229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註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1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已啟用的授權電腦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。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註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2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若需更換電腦時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，點選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Ｘ即可釋出授權碼。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建議安裝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Mirroring360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時先更改電腦名稱，方便日後管理更換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。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endParaRPr lang="zh-CN" altLang="en-US" sz="1800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60615" y="457212"/>
            <a:ext cx="3928718" cy="3783983"/>
            <a:chOff x="2530435" y="457213"/>
            <a:chExt cx="3928718" cy="3783983"/>
          </a:xfrm>
        </p:grpSpPr>
        <p:pic>
          <p:nvPicPr>
            <p:cNvPr id="2051" name="Picture 3" descr="C:\Users\123\Desktop\work\新北專案\軟體安裝教學\螢幕截圖0006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3351" r="24763" b="19686"/>
            <a:stretch/>
          </p:blipFill>
          <p:spPr bwMode="auto">
            <a:xfrm>
              <a:off x="2686645" y="457213"/>
              <a:ext cx="3772508" cy="378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2842855" y="1428677"/>
              <a:ext cx="1066205" cy="22351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七邊形 10"/>
            <p:cNvSpPr/>
            <p:nvPr/>
          </p:nvSpPr>
          <p:spPr>
            <a:xfrm>
              <a:off x="2530435" y="1179754"/>
              <a:ext cx="312420" cy="312420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79461" y="1591234"/>
              <a:ext cx="247193" cy="20726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七邊形 15"/>
            <p:cNvSpPr/>
            <p:nvPr/>
          </p:nvSpPr>
          <p:spPr>
            <a:xfrm>
              <a:off x="5846847" y="1092051"/>
              <a:ext cx="312420" cy="312420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3566160" y="922020"/>
              <a:ext cx="617220" cy="1700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74" name="Picture 2" descr="C:\Users\123\Desktop\work\新北專案\軟體安裝教學\螢幕截圖00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19" y="457212"/>
            <a:ext cx="4637172" cy="37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肘形接點 6"/>
          <p:cNvCxnSpPr/>
          <p:nvPr/>
        </p:nvCxnSpPr>
        <p:spPr>
          <a:xfrm flipV="1">
            <a:off x="3509641" y="2862580"/>
            <a:ext cx="3169796" cy="9474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679437" y="2700023"/>
            <a:ext cx="329013" cy="23367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cxnSp>
        <p:nvCxnSpPr>
          <p:cNvPr id="25" name="肘形接點 24"/>
          <p:cNvCxnSpPr>
            <a:stCxn id="10" idx="2"/>
          </p:cNvCxnSpPr>
          <p:nvPr/>
        </p:nvCxnSpPr>
        <p:spPr>
          <a:xfrm rot="16200000" flipH="1">
            <a:off x="2215943" y="2454067"/>
            <a:ext cx="146127" cy="2565737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7"/>
          <p:cNvSpPr txBox="1"/>
          <p:nvPr/>
        </p:nvSpPr>
        <p:spPr>
          <a:xfrm>
            <a:off x="207217" y="154519"/>
            <a:ext cx="316817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一鍵開關機連線設定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026" name="Picture 2" descr="C:\Users\123\Desktop\work\新北專案\軟體安裝教學\螢幕截圖0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0" y="1153604"/>
            <a:ext cx="3994901" cy="23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work\新北專案\軟體安裝教學\螢幕截圖00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62" y="1153606"/>
            <a:ext cx="4326404" cy="23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07"/>
          <p:cNvSpPr txBox="1"/>
          <p:nvPr/>
        </p:nvSpPr>
        <p:spPr>
          <a:xfrm>
            <a:off x="511750" y="4241196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於安卓電腦畫面點選程式集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捷達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U1”</a:t>
            </a:r>
          </a:p>
        </p:txBody>
      </p:sp>
      <p:sp>
        <p:nvSpPr>
          <p:cNvPr id="7" name="八角星形 6"/>
          <p:cNvSpPr/>
          <p:nvPr/>
        </p:nvSpPr>
        <p:spPr>
          <a:xfrm>
            <a:off x="1791304" y="267248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八角星形 7"/>
          <p:cNvSpPr/>
          <p:nvPr/>
        </p:nvSpPr>
        <p:spPr>
          <a:xfrm>
            <a:off x="6552592" y="1331600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49377" y="2912018"/>
            <a:ext cx="389705" cy="3206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728440" y="1589481"/>
            <a:ext cx="395591" cy="3624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7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work\新北專案\軟體安裝教學\螢幕截圖0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0" y="1319792"/>
            <a:ext cx="4362341" cy="23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work\新北專案\軟體安裝教學\螢幕截圖00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20" y="1319792"/>
            <a:ext cx="4322189" cy="23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八角星形 3"/>
          <p:cNvSpPr/>
          <p:nvPr/>
        </p:nvSpPr>
        <p:spPr>
          <a:xfrm>
            <a:off x="3881674" y="3435355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八角星形 4"/>
          <p:cNvSpPr/>
          <p:nvPr/>
        </p:nvSpPr>
        <p:spPr>
          <a:xfrm>
            <a:off x="3495195" y="234783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8934" y="1469804"/>
            <a:ext cx="1999482" cy="1328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43501" y="3317169"/>
            <a:ext cx="273227" cy="2503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" name="向右箭號 1"/>
          <p:cNvSpPr/>
          <p:nvPr/>
        </p:nvSpPr>
        <p:spPr>
          <a:xfrm rot="18630558">
            <a:off x="1855307" y="1098071"/>
            <a:ext cx="477113" cy="230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68416" y="819604"/>
            <a:ext cx="296780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需確認安卓電腦的網路是否有取得</a:t>
            </a:r>
            <a:r>
              <a:rPr lang="en-US" altLang="zh-TW" b="1" dirty="0" smtClean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IP</a:t>
            </a:r>
            <a:endParaRPr lang="zh-TW" altLang="en-US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6639" y="2519005"/>
            <a:ext cx="660089" cy="2571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54742" y="2916859"/>
            <a:ext cx="217485" cy="208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154742" y="3330952"/>
            <a:ext cx="217485" cy="208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八角星形 12"/>
          <p:cNvSpPr/>
          <p:nvPr/>
        </p:nvSpPr>
        <p:spPr>
          <a:xfrm>
            <a:off x="5911792" y="267314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4" name="八角星形 13"/>
          <p:cNvSpPr/>
          <p:nvPr/>
        </p:nvSpPr>
        <p:spPr>
          <a:xfrm>
            <a:off x="5911792" y="3117007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5" name="文本框 107"/>
          <p:cNvSpPr txBox="1"/>
          <p:nvPr/>
        </p:nvSpPr>
        <p:spPr>
          <a:xfrm>
            <a:off x="511750" y="4195037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點選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設定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後出現上拉式選單，再點選“老師電腦設置”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勾選“開啟老師電腦開關機功能”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勾選“連動控制盒的開關”</a:t>
            </a:r>
            <a:endParaRPr lang="zh-CN" altLang="en-US" sz="1800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44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work\新北專案\軟體安裝教學\螢幕截圖0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34" y="1078157"/>
            <a:ext cx="4305413" cy="23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work\新北專案\軟體安裝教學\螢幕截圖00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1" y="1078157"/>
            <a:ext cx="4078782" cy="23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107"/>
          <p:cNvSpPr txBox="1"/>
          <p:nvPr/>
        </p:nvSpPr>
        <p:spPr>
          <a:xfrm>
            <a:off x="511750" y="4195038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將電腦端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NPBOX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獲取電腦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IP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及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MAC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數據填入右圖框格內後點選儲存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4174149" y="1879356"/>
            <a:ext cx="646235" cy="389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八角星形 5"/>
          <p:cNvSpPr/>
          <p:nvPr/>
        </p:nvSpPr>
        <p:spPr>
          <a:xfrm>
            <a:off x="1742764" y="163842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" name="八角星形 6"/>
          <p:cNvSpPr/>
          <p:nvPr/>
        </p:nvSpPr>
        <p:spPr>
          <a:xfrm>
            <a:off x="6066945" y="163842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 rot="223063">
            <a:off x="1927841" y="1978270"/>
            <a:ext cx="993406" cy="3169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178794" y="1918922"/>
            <a:ext cx="2248636" cy="341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26341" y="1918920"/>
            <a:ext cx="273227" cy="3499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八角星形 10"/>
          <p:cNvSpPr/>
          <p:nvPr/>
        </p:nvSpPr>
        <p:spPr>
          <a:xfrm>
            <a:off x="8403502" y="162107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40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work\新北專案\軟體安裝教學\螢幕截圖0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54" y="972239"/>
            <a:ext cx="4286520" cy="23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work\新北專案\軟體安裝教學\螢幕截圖0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9" y="972239"/>
            <a:ext cx="4207910" cy="23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107"/>
          <p:cNvSpPr txBox="1"/>
          <p:nvPr/>
        </p:nvSpPr>
        <p:spPr>
          <a:xfrm>
            <a:off x="511750" y="4181850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完成設定後數秒內兩裝置均會顯示連線狀態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電腦端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綠色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=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連線；紅色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=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離線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  <a:p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安卓端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綠色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=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連線；灰色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=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離線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</p:txBody>
      </p:sp>
      <p:sp>
        <p:nvSpPr>
          <p:cNvPr id="5" name="橢圓 4"/>
          <p:cNvSpPr/>
          <p:nvPr/>
        </p:nvSpPr>
        <p:spPr>
          <a:xfrm>
            <a:off x="2814784" y="1703179"/>
            <a:ext cx="511969" cy="511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63050" y="1958990"/>
            <a:ext cx="273227" cy="174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5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/>
          <p:nvPr/>
        </p:nvSpPr>
        <p:spPr>
          <a:xfrm>
            <a:off x="295078" y="154519"/>
            <a:ext cx="34759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無法一鍵開關機時排除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2050" name="Picture 2" descr="C:\Users\123\Desktop\work\新北專案\軟體安裝教學\2020-04-14_1717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6" y="923006"/>
            <a:ext cx="2520919" cy="278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work\新北專案\軟體安裝教學\2020-04-14_1719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95" y="923006"/>
            <a:ext cx="2509390" cy="27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07"/>
          <p:cNvSpPr txBox="1"/>
          <p:nvPr/>
        </p:nvSpPr>
        <p:spPr>
          <a:xfrm>
            <a:off x="511750" y="4181850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進入有線網卡設定進階內容，關機網路喚醒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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開啟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  <a:sym typeface="Wingdings" panose="05000000000000000000" pitchFamily="2" charset="2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魔術封包喚醒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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開啟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  <a:sym typeface="Wingdings" panose="05000000000000000000" pitchFamily="2" charset="2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電源管理內容勾選後，選取確定．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2052" name="Picture 4" descr="C:\Users\123\Desktop\work\新北專案\軟體安裝教學\2020-04-14_1731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1" y="923743"/>
            <a:ext cx="2495693" cy="27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八角星形 7"/>
          <p:cNvSpPr/>
          <p:nvPr/>
        </p:nvSpPr>
        <p:spPr>
          <a:xfrm>
            <a:off x="310459" y="2447761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9" name="八角星形 8"/>
          <p:cNvSpPr/>
          <p:nvPr/>
        </p:nvSpPr>
        <p:spPr>
          <a:xfrm>
            <a:off x="1681363" y="148150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95804" y="2716188"/>
            <a:ext cx="1131179" cy="1137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963007" y="1722901"/>
            <a:ext cx="931860" cy="167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八角星形 11"/>
          <p:cNvSpPr/>
          <p:nvPr/>
        </p:nvSpPr>
        <p:spPr>
          <a:xfrm>
            <a:off x="3112315" y="251783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3" name="八角星形 12"/>
          <p:cNvSpPr/>
          <p:nvPr/>
        </p:nvSpPr>
        <p:spPr>
          <a:xfrm>
            <a:off x="4483219" y="145926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397660" y="2786265"/>
            <a:ext cx="1131179" cy="1137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64863" y="1700662"/>
            <a:ext cx="931860" cy="167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6" name="八角星形 15"/>
          <p:cNvSpPr/>
          <p:nvPr/>
        </p:nvSpPr>
        <p:spPr>
          <a:xfrm>
            <a:off x="5916349" y="1360360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170509" y="1616627"/>
            <a:ext cx="1260031" cy="374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8" name="八角星形 17"/>
          <p:cNvSpPr/>
          <p:nvPr/>
        </p:nvSpPr>
        <p:spPr>
          <a:xfrm>
            <a:off x="7296328" y="3202345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547970" y="3512508"/>
            <a:ext cx="504726" cy="158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6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work\新北專案\軟體安裝教學\螢幕截圖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1" y="396020"/>
            <a:ext cx="1750219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work\新北專案\軟體安裝教學\螢幕截圖000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30" b="31669"/>
          <a:stretch/>
        </p:blipFill>
        <p:spPr bwMode="auto">
          <a:xfrm>
            <a:off x="2915915" y="396020"/>
            <a:ext cx="308082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work\新北專案\軟體安裝教學\螢幕截圖000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3"/>
          <a:stretch/>
        </p:blipFill>
        <p:spPr bwMode="auto">
          <a:xfrm>
            <a:off x="690119" y="2386379"/>
            <a:ext cx="5306616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07"/>
          <p:cNvSpPr txBox="1"/>
          <p:nvPr/>
        </p:nvSpPr>
        <p:spPr>
          <a:xfrm>
            <a:off x="511750" y="4170858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將下載完的檔案進行解壓縮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打開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FT232RL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資料夾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(USB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轉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RS232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驅動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選擇適合電腦系統版本，並點擊安裝檔進行安裝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6871" y="3710354"/>
            <a:ext cx="3402623" cy="158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95424" y="1186779"/>
            <a:ext cx="1507500" cy="6068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973246" y="1340161"/>
            <a:ext cx="244682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15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依照電腦系統版本選擇安裝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723793" y="3639443"/>
            <a:ext cx="1869743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15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點擊安裝檔進行安裝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977703" y="1861174"/>
            <a:ext cx="1142381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TW" sz="15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RS232</a:t>
            </a:r>
            <a:r>
              <a:rPr lang="zh-TW" altLang="en-US" sz="15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驅動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00722" y="376784"/>
            <a:ext cx="148502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1500" b="1" dirty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控制碼燒錄軟體</a:t>
            </a:r>
          </a:p>
        </p:txBody>
      </p:sp>
    </p:spTree>
    <p:extLst>
      <p:ext uri="{BB962C8B-B14F-4D97-AF65-F5344CB8AC3E}">
        <p14:creationId xmlns:p14="http://schemas.microsoft.com/office/powerpoint/2010/main" val="11787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work\新北專案\軟體安裝教學\3811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2" r="4868"/>
          <a:stretch/>
        </p:blipFill>
        <p:spPr bwMode="auto">
          <a:xfrm>
            <a:off x="4642339" y="836629"/>
            <a:ext cx="422855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work\新北專案\軟體安裝教學\3811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9" r="5275"/>
          <a:stretch/>
        </p:blipFill>
        <p:spPr bwMode="auto">
          <a:xfrm>
            <a:off x="243987" y="836629"/>
            <a:ext cx="426152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107"/>
          <p:cNvSpPr txBox="1"/>
          <p:nvPr/>
        </p:nvSpPr>
        <p:spPr>
          <a:xfrm>
            <a:off x="511750" y="4181850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進入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BIOS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  <a:sym typeface="Wingdings" panose="05000000000000000000" pitchFamily="2" charset="2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Advanced  Onboard LAN Controller  Enabled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Power  Deep Power off Mode  Disabled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" name="八角星形 4"/>
          <p:cNvSpPr/>
          <p:nvPr/>
        </p:nvSpPr>
        <p:spPr>
          <a:xfrm>
            <a:off x="68141" y="221259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6" name="八角星形 5"/>
          <p:cNvSpPr/>
          <p:nvPr/>
        </p:nvSpPr>
        <p:spPr>
          <a:xfrm>
            <a:off x="4505509" y="88460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5316" y="2587576"/>
            <a:ext cx="2003954" cy="1137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37956" y="1140567"/>
            <a:ext cx="2126393" cy="1387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4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07"/>
          <p:cNvSpPr txBox="1"/>
          <p:nvPr/>
        </p:nvSpPr>
        <p:spPr>
          <a:xfrm>
            <a:off x="511750" y="4241196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檢查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Android </a:t>
            </a:r>
            <a:r>
              <a:rPr lang="en-US" altLang="zh-TW" sz="1800" b="1" dirty="0" err="1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Firmwave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版本，</a:t>
            </a:r>
            <a:r>
              <a:rPr lang="zh-TW" altLang="en-US" sz="1800" b="1" dirty="0" smtClean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不是</a:t>
            </a:r>
            <a:r>
              <a:rPr lang="en-US" altLang="zh-TW" sz="1800" b="1" dirty="0" smtClean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20190528</a:t>
            </a:r>
            <a:r>
              <a:rPr lang="zh-TW" altLang="en-US" sz="1800" b="1" dirty="0" smtClean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版次才需要更新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。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r>
              <a:rPr lang="en-US" altLang="zh-CN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	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328494" y="37837"/>
            <a:ext cx="341022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Android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Firmwave</a:t>
            </a:r>
            <a:r>
              <a:rPr lang="zh-TW" altLang="en-US" sz="24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更新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1027" name="Picture 3" descr="C:\Users\123\Desktop\work\新北專案\軟體安裝教學\3831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4072" r="10436" b="3467"/>
          <a:stretch/>
        </p:blipFill>
        <p:spPr bwMode="auto">
          <a:xfrm>
            <a:off x="426155" y="1498049"/>
            <a:ext cx="2946104" cy="18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work\新北專案\軟體安裝教學\3831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0" t="4291" r="8193" b="6005"/>
          <a:stretch/>
        </p:blipFill>
        <p:spPr bwMode="auto">
          <a:xfrm>
            <a:off x="3835400" y="693873"/>
            <a:ext cx="1917700" cy="35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work\新北專案\軟體安裝教學\3831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3" t="3023" r="6381" b="1287"/>
          <a:stretch/>
        </p:blipFill>
        <p:spPr bwMode="auto">
          <a:xfrm>
            <a:off x="6184900" y="693873"/>
            <a:ext cx="2159000" cy="34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八角星形 11"/>
          <p:cNvSpPr/>
          <p:nvPr/>
        </p:nvSpPr>
        <p:spPr>
          <a:xfrm>
            <a:off x="1951671" y="1558761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3" name="八角星形 12"/>
          <p:cNvSpPr/>
          <p:nvPr/>
        </p:nvSpPr>
        <p:spPr>
          <a:xfrm>
            <a:off x="3835400" y="2192522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252562" y="1806824"/>
            <a:ext cx="269920" cy="2746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158165" y="2458782"/>
            <a:ext cx="1500771" cy="2234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0" name="八角星形 19"/>
          <p:cNvSpPr/>
          <p:nvPr/>
        </p:nvSpPr>
        <p:spPr>
          <a:xfrm>
            <a:off x="6496865" y="296233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763161" y="3230764"/>
            <a:ext cx="736189" cy="2172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4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96" y="758675"/>
            <a:ext cx="6303963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07"/>
          <p:cNvSpPr txBox="1"/>
          <p:nvPr/>
        </p:nvSpPr>
        <p:spPr>
          <a:xfrm>
            <a:off x="511750" y="4241196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進入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「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hlinkClick r:id="rId3"/>
              </a:rPr>
              <a:t>https://reurl.cc/kdl9qr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後，點選下載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「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Update.zip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」檔案。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67844" y="1504346"/>
            <a:ext cx="4448908" cy="2329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7" name="文本框 7"/>
          <p:cNvSpPr txBox="1"/>
          <p:nvPr/>
        </p:nvSpPr>
        <p:spPr>
          <a:xfrm>
            <a:off x="7835242" y="1892141"/>
            <a:ext cx="1020953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程式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ctr"/>
            <a:r>
              <a:rPr lang="en-US" altLang="zh-TW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QR</a:t>
            </a:r>
            <a:r>
              <a:rPr lang="zh-TW" altLang="en-US" sz="21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載點</a:t>
            </a:r>
            <a:endParaRPr lang="en-US" altLang="zh-TW" sz="21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1" y="82852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work\新北專案\軟體安裝教學\螢幕截圖0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8" y="749300"/>
            <a:ext cx="4280253" cy="30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07"/>
          <p:cNvSpPr txBox="1"/>
          <p:nvPr/>
        </p:nvSpPr>
        <p:spPr>
          <a:xfrm>
            <a:off x="511750" y="4241196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將下載完的壓縮檔直接放至隨身碟根目錄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這樣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Android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電腦才讀取的到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．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將隨身碟插入安卓電腦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並插入有線滑鼠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or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無線滑鼠．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177235" y="1043333"/>
            <a:ext cx="1219200" cy="590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 descr="C:\Users\123\Desktop\work\新北專案\軟體安裝教學\383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19696"/>
          <a:stretch/>
        </p:blipFill>
        <p:spPr bwMode="auto">
          <a:xfrm>
            <a:off x="5083243" y="749299"/>
            <a:ext cx="2811193" cy="30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5280992" y="3160643"/>
            <a:ext cx="669235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八角星形 6"/>
          <p:cNvSpPr/>
          <p:nvPr/>
        </p:nvSpPr>
        <p:spPr>
          <a:xfrm>
            <a:off x="1001389" y="803387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八角星形 7"/>
          <p:cNvSpPr/>
          <p:nvPr/>
        </p:nvSpPr>
        <p:spPr>
          <a:xfrm>
            <a:off x="5105146" y="2997985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4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work\新北專案\軟體安裝教學\3831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3990" r="5098" b="3981"/>
          <a:stretch/>
        </p:blipFill>
        <p:spPr bwMode="auto">
          <a:xfrm>
            <a:off x="485423" y="960781"/>
            <a:ext cx="4003482" cy="25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work\新北專案\軟體安裝教學\3831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-1" r="5697" b="3981"/>
          <a:stretch/>
        </p:blipFill>
        <p:spPr bwMode="auto">
          <a:xfrm>
            <a:off x="4571997" y="960781"/>
            <a:ext cx="4006026" cy="25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07"/>
          <p:cNvSpPr txBox="1"/>
          <p:nvPr/>
        </p:nvSpPr>
        <p:spPr>
          <a:xfrm>
            <a:off x="511750" y="4234570"/>
            <a:ext cx="812229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會出現固件升級，選取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“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安裝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進行升級．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更新完成時會自動重啟系統，可進入設定關於複查版次．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更新不會清除先前已設定的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IP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、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MAC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、已安裝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APP.</a:t>
            </a:r>
          </a:p>
          <a:p>
            <a:pPr marL="385763" indent="-385763">
              <a:buFont typeface="+mj-lt"/>
              <a:buAutoNum type="arabicPeriod"/>
            </a:pP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6" name="八角星形 5"/>
          <p:cNvSpPr/>
          <p:nvPr/>
        </p:nvSpPr>
        <p:spPr>
          <a:xfrm>
            <a:off x="6529445" y="167820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705291" y="2232990"/>
            <a:ext cx="609907" cy="203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圖說文字 1"/>
          <p:cNvSpPr/>
          <p:nvPr/>
        </p:nvSpPr>
        <p:spPr>
          <a:xfrm>
            <a:off x="2670312" y="2334923"/>
            <a:ext cx="1623392" cy="364435"/>
          </a:xfrm>
          <a:prstGeom prst="wedgeRoundRectCallout">
            <a:avLst>
              <a:gd name="adj1" fmla="val -50221"/>
              <a:gd name="adj2" fmla="val 80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有偵測到隨身碟</a:t>
            </a:r>
            <a:endParaRPr lang="zh-TW" altLang="en-US" b="1" dirty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work\新北專案\軟體安裝教學\3831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9893" r="15944" b="13954"/>
          <a:stretch/>
        </p:blipFill>
        <p:spPr bwMode="auto">
          <a:xfrm>
            <a:off x="238539" y="854765"/>
            <a:ext cx="4207226" cy="27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23\Desktop\work\新北專案\軟體安裝教學\3831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10327" r="15947" b="12369"/>
          <a:stretch/>
        </p:blipFill>
        <p:spPr bwMode="auto">
          <a:xfrm>
            <a:off x="4711147" y="854766"/>
            <a:ext cx="4167809" cy="27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107"/>
          <p:cNvSpPr txBox="1"/>
          <p:nvPr/>
        </p:nvSpPr>
        <p:spPr>
          <a:xfrm>
            <a:off x="511750" y="4241196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更新完成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後，隨身碟未拔除的狀況下，系統會再次偵測到安裝檔案，會出現上述兩個視窗，選擇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否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與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放棄</a:t>
            </a:r>
            <a:r>
              <a:rPr lang="en-US" altLang="zh-TW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”</a:t>
            </a: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即可．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63169" y="2237763"/>
            <a:ext cx="609907" cy="203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477308" y="2296543"/>
            <a:ext cx="609907" cy="203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58" b="3598"/>
          <a:stretch/>
        </p:blipFill>
        <p:spPr bwMode="auto">
          <a:xfrm>
            <a:off x="1063625" y="724036"/>
            <a:ext cx="7017027" cy="343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/>
          <p:nvPr/>
        </p:nvSpPr>
        <p:spPr>
          <a:xfrm>
            <a:off x="329454" y="154519"/>
            <a:ext cx="252056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Jector</a:t>
            </a:r>
            <a:r>
              <a:rPr lang="zh-TW" altLang="en-US" sz="2400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官網資源</a:t>
            </a:r>
            <a:endParaRPr lang="en-US" altLang="zh-TW" sz="24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" name="文本框 107"/>
          <p:cNvSpPr txBox="1"/>
          <p:nvPr/>
        </p:nvSpPr>
        <p:spPr>
          <a:xfrm>
            <a:off x="511750" y="4181850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  <a:sym typeface="Wingdings" panose="05000000000000000000" pitchFamily="2" charset="2"/>
              </a:rPr>
              <a:t>捷達官網下載專區 </a:t>
            </a:r>
            <a:r>
              <a:rPr lang="en-US" altLang="zh-TW" sz="1800" dirty="0">
                <a:hlinkClick r:id="rId3"/>
              </a:rPr>
              <a:t>http://</a:t>
            </a:r>
            <a:r>
              <a:rPr lang="en-US" altLang="zh-TW" sz="1800" dirty="0" smtClean="0">
                <a:hlinkClick r:id="rId3"/>
              </a:rPr>
              <a:t>www.jector.com.tw/school/ntp107.php</a:t>
            </a:r>
            <a:endParaRPr lang="en-US" altLang="zh-TW" sz="1800" b="1" dirty="0" smtClean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  <a:sym typeface="Wingdings" panose="05000000000000000000" pitchFamily="2" charset="2"/>
            </a:endParaRPr>
          </a:p>
        </p:txBody>
      </p:sp>
      <p:sp>
        <p:nvSpPr>
          <p:cNvPr id="2" name="AutoShape 4" descr="data:image/png;base64,iVBORw0KGgoAAAANSUhEUgAAAIgAAACICAYAAAA8uqNSAAAIU0lEQVR4Xu2d3XYqOwyDN+//0N0XUNZiyvBZljNlis5tEseW5J+wKefy9fX19S//BYEdBC4RSLTxCoEIJPp4iUAEEoFEINFAH4FUkD52H3EyAvkImvtBRiB97D7iZATyETT3g4xA+th9xMmyQC6Xy6GAuB/wbv3d2qP1bbAU/7S/q8Gu+huB3JggwCIQkCwBNK14IozuowpB66kgVwRSQVJBZj5JVTOOMpwylGYG1f52v1qhfjt+N96u/+0KogJMAVIA0y1O9Z/8o/ho/V3tRyDE3G39XQksuv+v638EUkS4C3DRfJvA1fbHBKK2AJox3PWjZ46j4ydhqPjt2YtAdpBRK0YEsvkklRQ6rXAijAhaPZTS/VTR3Phc+6kg4neziTB6pq9OkGn7Hy8QApQykAShVlTaT+sUD52vVtSPmUEI0AjkOUIRyI5yKMOoBdFMomY42SOBk79pMWIJiUCugJ2mghC/v5Vhu5kHr77pmebjK0gEon1hS21hp28xEUgE8qABmgGoRJOgpjIsLeaGQHcKJqK+1137dN6dUUiQJGjVP7JXxdXFd2xIVR12AVfPRyCPLaoqwAhk0ecgroCrBFYTkyrY8iG16uhUz3YJIH+JIBVw2k/r5C+td+23Kwg55K6rQyQBcLZ1Fz86Twlwn12qvzCk9nBykNYjEELIW49ANv+8nwryKKgIJAJ5WWLGBeIVNP+0WgG2NxIgZN+NYLV91z/7FbPKgapdAphmpAikivTjvvIrpmd+7lQEMoelYikCuaFFAlRAfbZ3tX3XP7vFrA6Q7NP6NkBqOTSjqOeJIHq2kz/T8ZG/9ucg1NOrDtwdEf+sgu5XCVYJVONT7a+Or+p/ucWoGVx1IAJ5jlQEssGFBEjr0yVYrUCUEH++ghAAKqCUIUS4Cjj5T+vufW68NKMQ/ur98gxCAJKDFKBq3yWM7iN/j47X9ScCWfwrjK4gVYJIgKo/6v2pIGIJUQmhjKfrTycQ1WGaIQigruL3XkV0H62TQMhfdcgmf45abz9z1Qwhgan2CCD1PrIXgQBCBLiaQSohtN+tWGQ/AolAXiIQgYgCcQGjjFUr1uoer9on/6dbKuHZXW/PIBHI6/+bbAQifqVPVTABvFqgNNO828yl4lvdnwpSRCotpgjU3jYVQMpQcocymOzTeTce9X61YhI+6v27vFb/LoYccgElgNyhTvVP3e/iQ/GToN37I5DhX/whQtQMjkDEZzQRoGaUWhHU/eQv2Tu9QCgAAmia0Gl/VHsUD9mjV5iKJ93XbdHtVwwF0HXo+5ybceTfNEHUUggPl2D3vD2DqA4QIERgBPIaodUCvydq9RUTgTwSlhazEbCa0dMKVwVKBK6uYGr8q/2leMdbDAFA6+Tw9Hm6j2YI1R93/7S/qj27xRAAtE4OT5+n+yKQ5wi1XzFEIK0TYdPn6b4IxBQIAUivFpphyD4Jhno43U8zDtkn/0mgR8dXjadcQVQA3i3gCGTx76RGIK+/IKTi8+4VVx5SVQBSQY798X21Qi5vMapg1Iyhnq2uk2DJP4q3Crjqd3U/CaRq50ec1U9S6QIa8ogA9Tz5495HhK8iRI3r3grErzNU72kPqZRR5ICa0WSP1tX7IpArohHIjrIiEFMg0y1BzXBqIWqFU+9X91OFo3hW473nX7uCrHZYta9mvEtIBAKSVwmkDHIBj0AI4cd1wus+/HZfMRHI4wdn74YHyWW5QNQeTw5Tyafz9Ox0CSRAVftUMek+woP4qdpvzyDkgBpABNL7t5IqzpRA40NqBPKIQCrILw+tlCmUISqBakVT7f/5FuMSUu2B92kafsWQ7JG/akVU75sWHN1PCVVdb88gBDhllBqga4/8jUCeSyYC2UmlaUGmgsAPyqgArc5oqmARyJWBZRWEehwRQIKi8zQEkn+qgNz7yB8XDzo//sxVe7paESigCMT7JJcS4P44mPqovXph9VUSgbyuKW7FqvKVFrPDAwFIFZQqnNpS3ISh8+Mtxg1QPU+EkD31vEswZTgJUG3Jqj3Cy24x1Qum9qkEE8AEaARivmKmiK/aiUBe/xkFCb6K84/E6g6p3Qu75yKQNxeIW3JVYVBGuIIhf1T7Kj7qjOLap3jtIVV1sOvQ97kI5JjPOYin8jM3Aln74/1UsVT8KcFIGPIrRnWw6sDePgqQAHXvV+2r+Pz5FkMEqgSphNAzlu5X/Sf/3HXylwRI8ZB/4zMIOUQBE8GqfQJwe59r360A7v1qPBGI+P/NdQmKQDYS7SqwWklc+6kg2hBdTZD2K4YyiIRB56sB3Kdt8TurJCjXP7JP+NA64eMmnP2KIQDVAN2AiBDVX9qvEkR4qOvq/bR/+ZBKBNFQFYFoEiHCXTxTQcyWpBKk0c+71ftp/5+rIG7FIgpU+2qFVPdPt7yqYE47pKoEVgGpDr0kMCI0AgEECUAiNALR/ti7O5OkguwIWRWgWhHU/dMJRQn454dUAlQlSG0ptN8VINmn+KrnT1tBtgFSCSVCVEG5BJA/VQKr+6oV4weu1a8cugQQoGSfgKDzREgE8hzhVJAbLhHIYoFQhtM6VQD1PFUsalHqebJHAnTXyd8uvmMVhAik9W4A92lb/GSUCCXA3XgoXnWd/CV7e/FEIDdk1BklAtkg0FUgAblXAdSp2yXYPU8VyW0hdP7tKkiV+O4+AoTWu/d+nyOBUsLQOglqtf9V++0WU72gu48EQOvdeyOQR+QikB0lpYJcgYlAIpCXxbYsELdk5/w5EYhAzsnbYV5HIIdBfc6LIpBz8naY1xHIYVCf86II5Jy8HeZ1BHIY1Oe8KAI5J2+HeR2BHAb1OS+KQM7J22Fe/wcfEMcObbvgAwAAAABJRU5ErkJggg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6" descr="data:image/png;base64,iVBORw0KGgoAAAANSUhEUgAAAIgAAACICAYAAAA8uqNSAAAIU0lEQVR4Xu2d3XYqOwyDN+//0N0XUNZiyvBZljNlis5tEseW5J+wKefy9fX19S//BYEdBC4RSLTxCoEIJPp4iUAEEoFEINFAH4FUkD52H3EyAvkImvtBRiB97D7iZATyETT3g4xA+th9xMmyQC6Xy6GAuB/wbv3d2qP1bbAU/7S/q8Gu+huB3JggwCIQkCwBNK14IozuowpB66kgVwRSQVJBZj5JVTOOMpwylGYG1f52v1qhfjt+N96u/+0KogJMAVIA0y1O9Z/8o/ho/V3tRyDE3G39XQksuv+v638EUkS4C3DRfJvA1fbHBKK2AJox3PWjZ46j4ydhqPjt2YtAdpBRK0YEsvkklRQ6rXAijAhaPZTS/VTR3Phc+6kg4neziTB6pq9OkGn7Hy8QApQykAShVlTaT+sUD52vVtSPmUEI0AjkOUIRyI5yKMOoBdFMomY42SOBk79pMWIJiUCugJ2mghC/v5Vhu5kHr77pmebjK0gEon1hS21hp28xEUgE8qABmgGoRJOgpjIsLeaGQHcKJqK+1137dN6dUUiQJGjVP7JXxdXFd2xIVR12AVfPRyCPLaoqwAhk0ecgroCrBFYTkyrY8iG16uhUz3YJIH+JIBVw2k/r5C+td+23Kwg55K6rQyQBcLZ1Fz86Twlwn12qvzCk9nBykNYjEELIW49ANv+8nwryKKgIJAJ5WWLGBeIVNP+0WgG2NxIgZN+NYLV91z/7FbPKgapdAphmpAikivTjvvIrpmd+7lQEMoelYikCuaFFAlRAfbZ3tX3XP7vFrA6Q7NP6NkBqOTSjqOeJIHq2kz/T8ZG/9ucg1NOrDtwdEf+sgu5XCVYJVONT7a+Or+p/ucWoGVx1IAJ5jlQEssGFBEjr0yVYrUCUEH++ghAAKqCUIUS4Cjj5T+vufW68NKMQ/ur98gxCAJKDFKBq3yWM7iN/j47X9ScCWfwrjK4gVYJIgKo/6v2pIGIJUQmhjKfrTycQ1WGaIQigruL3XkV0H62TQMhfdcgmf45abz9z1Qwhgan2CCD1PrIXgQBCBLiaQSohtN+tWGQ/AolAXiIQgYgCcQGjjFUr1uoer9on/6dbKuHZXW/PIBHI6/+bbAQifqVPVTABvFqgNNO828yl4lvdnwpSRCotpgjU3jYVQMpQcocymOzTeTce9X61YhI+6v27vFb/LoYccgElgNyhTvVP3e/iQ/GToN37I5DhX/whQtQMjkDEZzQRoGaUWhHU/eQv2Tu9QCgAAmia0Gl/VHsUD9mjV5iKJ93XbdHtVwwF0HXo+5ybceTfNEHUUggPl2D3vD2DqA4QIERgBPIaodUCvydq9RUTgTwSlhazEbCa0dMKVwVKBK6uYGr8q/2leMdbDAFA6+Tw9Hm6j2YI1R93/7S/qj27xRAAtE4OT5+n+yKQ5wi1XzFEIK0TYdPn6b4IxBQIAUivFpphyD4Jhno43U8zDtkn/0mgR8dXjadcQVQA3i3gCGTx76RGIK+/IKTi8+4VVx5SVQBSQY798X21Qi5vMapg1Iyhnq2uk2DJP4q3Crjqd3U/CaRq50ec1U9S6QIa8ogA9Tz5495HhK8iRI3r3grErzNU72kPqZRR5ICa0WSP1tX7IpArohHIjrIiEFMg0y1BzXBqIWqFU+9X91OFo3hW473nX7uCrHZYta9mvEtIBAKSVwmkDHIBj0AI4cd1wus+/HZfMRHI4wdn74YHyWW5QNQeTw5Tyafz9Ox0CSRAVftUMek+woP4qdpvzyDkgBpABNL7t5IqzpRA40NqBPKIQCrILw+tlCmUISqBakVT7f/5FuMSUu2B92kafsWQ7JG/akVU75sWHN1PCVVdb88gBDhllBqga4/8jUCeSyYC2UmlaUGmgsAPyqgArc5oqmARyJWBZRWEehwRQIKi8zQEkn+qgNz7yB8XDzo//sxVe7paESigCMT7JJcS4P44mPqovXph9VUSgbyuKW7FqvKVFrPDAwFIFZQqnNpS3ISh8+Mtxg1QPU+EkD31vEswZTgJUG3Jqj3Cy24x1Qum9qkEE8AEaARivmKmiK/aiUBe/xkFCb6K84/E6g6p3Qu75yKQNxeIW3JVYVBGuIIhf1T7Kj7qjOLap3jtIVV1sOvQ97kI5JjPOYin8jM3Aln74/1UsVT8KcFIGPIrRnWw6sDePgqQAHXvV+2r+Pz5FkMEqgSphNAzlu5X/Sf/3HXylwRI8ZB/4zMIOUQBE8GqfQJwe59r360A7v1qPBGI+P/NdQmKQDYS7SqwWklc+6kg2hBdTZD2K4YyiIRB56sB3Kdt8TurJCjXP7JP+NA64eMmnP2KIQDVAN2AiBDVX9qvEkR4qOvq/bR/+ZBKBNFQFYFoEiHCXTxTQcyWpBKk0c+71ftp/5+rIG7FIgpU+2qFVPdPt7yqYE47pKoEVgGpDr0kMCI0AgEECUAiNALR/ti7O5OkguwIWRWgWhHU/dMJRQn454dUAlQlSG0ptN8VINmn+KrnT1tBtgFSCSVCVEG5BJA/VQKr+6oV4weu1a8cugQQoGSfgKDzREgE8hzhVJAbLhHIYoFQhtM6VQD1PFUsalHqebJHAnTXyd8uvmMVhAik9W4A92lb/GSUCCXA3XgoXnWd/CV7e/FEIDdk1BklAtkg0FUgAblXAdSp2yXYPU8VyW0hdP7tKkiV+O4+AoTWu/d+nyOBUsLQOglqtf9V++0WU72gu48EQOvdeyOQR+QikB0lpYJcgYlAIpCXxbYsELdk5/w5EYhAzsnbYV5HIIdBfc6LIpBz8naY1xHIYVCf86II5Jy8HeZ1BHIY1Oe8KAI5J2+HeR2BHAb1OS+KQM7J22Fe/wcfEMcObbvgAwAAAABJRU5ErkJggg==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data:image/png;base64,iVBORw0KGgoAAAANSUhEUgAAAIgAAACICAYAAAA8uqNSAAAIU0lEQVR4Xu2d3XYqOwyDN+//0N0XUNZiyvBZljNlis5tEseW5J+wKefy9fX19S//BYEdBC4RSLTxCoEIJPp4iUAEEoFEINFAH4FUkD52H3EyAvkImvtBRiB97D7iZATyETT3g4xA+th9xMmyQC6Xy6GAuB/wbv3d2qP1bbAU/7S/q8Gu+huB3JggwCIQkCwBNK14IozuowpB66kgVwRSQVJBZj5JVTOOMpwylGYG1f52v1qhfjt+N96u/+0KogJMAVIA0y1O9Z/8o/ho/V3tRyDE3G39XQksuv+v638EUkS4C3DRfJvA1fbHBKK2AJox3PWjZ46j4ydhqPjt2YtAdpBRK0YEsvkklRQ6rXAijAhaPZTS/VTR3Phc+6kg4neziTB6pq9OkGn7Hy8QApQykAShVlTaT+sUD52vVtSPmUEI0AjkOUIRyI5yKMOoBdFMomY42SOBk79pMWIJiUCugJ2mghC/v5Vhu5kHr77pmebjK0gEon1hS21hp28xEUgE8qABmgGoRJOgpjIsLeaGQHcKJqK+1137dN6dUUiQJGjVP7JXxdXFd2xIVR12AVfPRyCPLaoqwAhk0ecgroCrBFYTkyrY8iG16uhUz3YJIH+JIBVw2k/r5C+td+23Kwg55K6rQyQBcLZ1Fz86Twlwn12qvzCk9nBykNYjEELIW49ANv+8nwryKKgIJAJ5WWLGBeIVNP+0WgG2NxIgZN+NYLV91z/7FbPKgapdAphmpAikivTjvvIrpmd+7lQEMoelYikCuaFFAlRAfbZ3tX3XP7vFrA6Q7NP6NkBqOTSjqOeJIHq2kz/T8ZG/9ucg1NOrDtwdEf+sgu5XCVYJVONT7a+Or+p/ucWoGVx1IAJ5jlQEssGFBEjr0yVYrUCUEH++ghAAKqCUIUS4Cjj5T+vufW68NKMQ/ur98gxCAJKDFKBq3yWM7iN/j47X9ScCWfwrjK4gVYJIgKo/6v2pIGIJUQmhjKfrTycQ1WGaIQigruL3XkV0H62TQMhfdcgmf45abz9z1Qwhgan2CCD1PrIXgQBCBLiaQSohtN+tWGQ/AolAXiIQgYgCcQGjjFUr1uoer9on/6dbKuHZXW/PIBHI6/+bbAQifqVPVTABvFqgNNO828yl4lvdnwpSRCotpgjU3jYVQMpQcocymOzTeTce9X61YhI+6v27vFb/LoYccgElgNyhTvVP3e/iQ/GToN37I5DhX/whQtQMjkDEZzQRoGaUWhHU/eQv2Tu9QCgAAmia0Gl/VHsUD9mjV5iKJ93XbdHtVwwF0HXo+5ybceTfNEHUUggPl2D3vD2DqA4QIERgBPIaodUCvydq9RUTgTwSlhazEbCa0dMKVwVKBK6uYGr8q/2leMdbDAFA6+Tw9Hm6j2YI1R93/7S/qj27xRAAtE4OT5+n+yKQ5wi1XzFEIK0TYdPn6b4IxBQIAUivFpphyD4Jhno43U8zDtkn/0mgR8dXjadcQVQA3i3gCGTx76RGIK+/IKTi8+4VVx5SVQBSQY798X21Qi5vMapg1Iyhnq2uk2DJP4q3Crjqd3U/CaRq50ec1U9S6QIa8ogA9Tz5495HhK8iRI3r3grErzNU72kPqZRR5ICa0WSP1tX7IpArohHIjrIiEFMg0y1BzXBqIWqFU+9X91OFo3hW473nX7uCrHZYta9mvEtIBAKSVwmkDHIBj0AI4cd1wus+/HZfMRHI4wdn74YHyWW5QNQeTw5Tyafz9Ox0CSRAVftUMek+woP4qdpvzyDkgBpABNL7t5IqzpRA40NqBPKIQCrILw+tlCmUISqBakVT7f/5FuMSUu2B92kafsWQ7JG/akVU75sWHN1PCVVdb88gBDhllBqga4/8jUCeSyYC2UmlaUGmgsAPyqgArc5oqmARyJWBZRWEehwRQIKi8zQEkn+qgNz7yB8XDzo//sxVe7paESigCMT7JJcS4P44mPqovXph9VUSgbyuKW7FqvKVFrPDAwFIFZQqnNpS3ISh8+Mtxg1QPU+EkD31vEswZTgJUG3Jqj3Cy24x1Qum9qkEE8AEaARivmKmiK/aiUBe/xkFCb6K84/E6g6p3Qu75yKQNxeIW3JVYVBGuIIhf1T7Kj7qjOLap3jtIVV1sOvQ97kI5JjPOYin8jM3Aln74/1UsVT8KcFIGPIrRnWw6sDePgqQAHXvV+2r+Pz5FkMEqgSphNAzlu5X/Sf/3HXylwRI8ZB/4zMIOUQBE8GqfQJwe59r360A7v1qPBGI+P/NdQmKQDYS7SqwWklc+6kg2hBdTZD2K4YyiIRB56sB3Kdt8TurJCjXP7JP+NA64eMmnP2KIQDVAN2AiBDVX9qvEkR4qOvq/bR/+ZBKBNFQFYFoEiHCXTxTQcyWpBKk0c+71ftp/5+rIG7FIgpU+2qFVPdPt7yqYE47pKoEVgGpDr0kMCI0AgEECUAiNALR/ti7O5OkguwIWRWgWhHU/dMJRQn454dUAlQlSG0ptN8VINmn+KrnT1tBtgFSCSVCVEG5BJA/VQKr+6oV4weu1a8cugQQoGSfgKDzREgE8hzhVJAbLhHIYoFQhtM6VQD1PFUsalHqebJHAnTXyd8uvmMVhAik9W4A92lb/GSUCCXA3XgoXnWd/CV7e/FEIDdk1BklAtkg0FUgAblXAdSp2yXYPU8VyW0hdP7tKkiV+O4+AoTWu/d+nyOBUsLQOglqtf9V++0WU72gu48EQOvdeyOQR+QikB0lpYJcgYlAIpCXxbYsELdk5/w5EYhAzsnbYV5HIIdBfc6LIpBz8naY1xHIYVCf86II5Jy8HeZ1BHIY1Oe8KAI5J2+HeR2BHAb1OS+KQM7J22Fe/wcfEMcObbvgAwAAAABJRU5ErkJggg==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0" descr="data:image/png;base64,iVBORw0KGgoAAAANSUhEUgAAAIgAAACICAYAAAA8uqNSAAAIU0lEQVR4Xu2d3XYqOwyDN+//0N0XUNZiyvBZljNlis5tEseW5J+wKefy9fX19S//BYEdBC4RSLTxCoEIJPp4iUAEEoFEINFAH4FUkD52H3EyAvkImvtBRiB97D7iZATyETT3g4xA+th9xMmyQC6Xy6GAuB/wbv3d2qP1bbAU/7S/q8Gu+huB3JggwCIQkCwBNK14IozuowpB66kgVwRSQVJBZj5JVTOOMpwylGYG1f52v1qhfjt+N96u/+0KogJMAVIA0y1O9Z/8o/ho/V3tRyDE3G39XQksuv+v638EUkS4C3DRfJvA1fbHBKK2AJox3PWjZ46j4ydhqPjt2YtAdpBRK0YEsvkklRQ6rXAijAhaPZTS/VTR3Phc+6kg4neziTB6pq9OkGn7Hy8QApQykAShVlTaT+sUD52vVtSPmUEI0AjkOUIRyI5yKMOoBdFMomY42SOBk79pMWIJiUCugJ2mghC/v5Vhu5kHr77pmebjK0gEon1hS21hp28xEUgE8qABmgGoRJOgpjIsLeaGQHcKJqK+1137dN6dUUiQJGjVP7JXxdXFd2xIVR12AVfPRyCPLaoqwAhk0ecgroCrBFYTkyrY8iG16uhUz3YJIH+JIBVw2k/r5C+td+23Kwg55K6rQyQBcLZ1Fz86Twlwn12qvzCk9nBykNYjEELIW49ANv+8nwryKKgIJAJ5WWLGBeIVNP+0WgG2NxIgZN+NYLV91z/7FbPKgapdAphmpAikivTjvvIrpmd+7lQEMoelYikCuaFFAlRAfbZ3tX3XP7vFrA6Q7NP6NkBqOTSjqOeJIHq2kz/T8ZG/9ucg1NOrDtwdEf+sgu5XCVYJVONT7a+Or+p/ucWoGVx1IAJ5jlQEssGFBEjr0yVYrUCUEH++ghAAKqCUIUS4Cjj5T+vufW68NKMQ/ur98gxCAJKDFKBq3yWM7iN/j47X9ScCWfwrjK4gVYJIgKo/6v2pIGIJUQmhjKfrTycQ1WGaIQigruL3XkV0H62TQMhfdcgmf45abz9z1Qwhgan2CCD1PrIXgQBCBLiaQSohtN+tWGQ/AolAXiIQgYgCcQGjjFUr1uoer9on/6dbKuHZXW/PIBHI6/+bbAQifqVPVTABvFqgNNO828yl4lvdnwpSRCotpgjU3jYVQMpQcocymOzTeTce9X61YhI+6v27vFb/LoYccgElgNyhTvVP3e/iQ/GToN37I5DhX/whQtQMjkDEZzQRoGaUWhHU/eQv2Tu9QCgAAmia0Gl/VHsUD9mjV5iKJ93XbdHtVwwF0HXo+5ybceTfNEHUUggPl2D3vD2DqA4QIERgBPIaodUCvydq9RUTgTwSlhazEbCa0dMKVwVKBK6uYGr8q/2leMdbDAFA6+Tw9Hm6j2YI1R93/7S/qj27xRAAtE4OT5+n+yKQ5wi1XzFEIK0TYdPn6b4IxBQIAUivFpphyD4Jhno43U8zDtkn/0mgR8dXjadcQVQA3i3gCGTx76RGIK+/IKTi8+4VVx5SVQBSQY798X21Qi5vMapg1Iyhnq2uk2DJP4q3Crjqd3U/CaRq50ec1U9S6QIa8ogA9Tz5495HhK8iRI3r3grErzNU72kPqZRR5ICa0WSP1tX7IpArohHIjrIiEFMg0y1BzXBqIWqFU+9X91OFo3hW473nX7uCrHZYta9mvEtIBAKSVwmkDHIBj0AI4cd1wus+/HZfMRHI4wdn74YHyWW5QNQeTw5Tyafz9Ox0CSRAVftUMek+woP4qdpvzyDkgBpABNL7t5IqzpRA40NqBPKIQCrILw+tlCmUISqBakVT7f/5FuMSUu2B92kafsWQ7JG/akVU75sWHN1PCVVdb88gBDhllBqga4/8jUCeSyYC2UmlaUGmgsAPyqgArc5oqmARyJWBZRWEehwRQIKi8zQEkn+qgNz7yB8XDzo//sxVe7paESigCMT7JJcS4P44mPqovXph9VUSgbyuKW7FqvKVFrPDAwFIFZQqnNpS3ISh8+Mtxg1QPU+EkD31vEswZTgJUG3Jqj3Cy24x1Qum9qkEE8AEaARivmKmiK/aiUBe/xkFCb6K84/E6g6p3Qu75yKQNxeIW3JVYVBGuIIhf1T7Kj7qjOLap3jtIVV1sOvQ97kI5JjPOYin8jM3Aln74/1UsVT8KcFIGPIrRnWw6sDePgqQAHXvV+2r+Pz5FkMEqgSphNAzlu5X/Sf/3HXylwRI8ZB/4zMIOUQBE8GqfQJwe59r360A7v1qPBGI+P/NdQmKQDYS7SqwWklc+6kg2hBdTZD2K4YyiIRB56sB3Kdt8TurJCjXP7JP+NA64eMmnP2KIQDVAN2AiBDVX9qvEkR4qOvq/bR/+ZBKBNFQFYFoEiHCXTxTQcyWpBKk0c+71ftp/5+rIG7FIgpU+2qFVPdPt7yqYE47pKoEVgGpDr0kMCI0AgEECUAiNALR/ti7O5OkguwIWRWgWhHU/dMJRQn454dUAlQlSG0ptN8VINmn+KrnT1tBtgFSCSVCVEG5BJA/VQKr+6oV4weu1a8cugQQoGSfgKDzREgE8hzhVJAbLhHIYoFQhtM6VQD1PFUsalHqebJHAnTXyd8uvmMVhAik9W4A92lb/GSUCCXA3XgoXnWd/CV7e/FEIDdk1BklAtkg0FUgAblXAdSp2yXYPU8VyW0hdP7tKkiV+O4+AoTWu/d+nyOBUsLQOglqtf9V++0WU72gu48EQOvdeyOQR+QikB0lpYJcgYlAIpCXxbYsELdk5/w5EYhAzsnbYV5HIIdBfc6LIpBz8naY1xHIYVCf86II5Jy8HeZ1BHIY1Oe8KAI5J2+HeR2BHAb1OS+KQM7J22Fe/wcfEMcObbvgAwAAAABJRU5ErkJggg=="/>
          <p:cNvSpPr>
            <a:spLocks noChangeAspect="1" noChangeArrowheads="1"/>
          </p:cNvSpPr>
          <p:nvPr/>
        </p:nvSpPr>
        <p:spPr bwMode="auto">
          <a:xfrm>
            <a:off x="612775" y="3206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2" descr="data:image/png;base64,iVBORw0KGgoAAAANSUhEUgAAAIgAAACICAYAAAA8uqNSAAAIU0lEQVR4Xu2d3XYqOwyDN+//0N0XUNZiyvBZljNlis5tEseW5J+wKefy9fX19S//BYEdBC4RSLTxCoEIJPp4iUAEEoFEINFAH4FUkD52H3EyAvkImvtBRiB97D7iZATyETT3g4xA+th9xMmyQC6Xy6GAuB/wbv3d2qP1bbAU/7S/q8Gu+huB3JggwCIQkCwBNK14IozuowpB66kgVwRSQVJBZj5JVTOOMpwylGYG1f52v1qhfjt+N96u/+0KogJMAVIA0y1O9Z/8o/ho/V3tRyDE3G39XQksuv+v638EUkS4C3DRfJvA1fbHBKK2AJox3PWjZ46j4ydhqPjt2YtAdpBRK0YEsvkklRQ6rXAijAhaPZTS/VTR3Phc+6kg4neziTB6pq9OkGn7Hy8QApQykAShVlTaT+sUD52vVtSPmUEI0AjkOUIRyI5yKMOoBdFMomY42SOBk79pMWIJiUCugJ2mghC/v5Vhu5kHr77pmebjK0gEon1hS21hp28xEUgE8qABmgGoRJOgpjIsLeaGQHcKJqK+1137dN6dUUiQJGjVP7JXxdXFd2xIVR12AVfPRyCPLaoqwAhk0ecgroCrBFYTkyrY8iG16uhUz3YJIH+JIBVw2k/r5C+td+23Kwg55K6rQyQBcLZ1Fz86Twlwn12qvzCk9nBykNYjEELIW49ANv+8nwryKKgIJAJ5WWLGBeIVNP+0WgG2NxIgZN+NYLV91z/7FbPKgapdAphmpAikivTjvvIrpmd+7lQEMoelYikCuaFFAlRAfbZ3tX3XP7vFrA6Q7NP6NkBqOTSjqOeJIHq2kz/T8ZG/9ucg1NOrDtwdEf+sgu5XCVYJVONT7a+Or+p/ucWoGVx1IAJ5jlQEssGFBEjr0yVYrUCUEH++ghAAKqCUIUS4Cjj5T+vufW68NKMQ/ur98gxCAJKDFKBq3yWM7iN/j47X9ScCWfwrjK4gVYJIgKo/6v2pIGIJUQmhjKfrTycQ1WGaIQigruL3XkV0H62TQMhfdcgmf45abz9z1Qwhgan2CCD1PrIXgQBCBLiaQSohtN+tWGQ/AolAXiIQgYgCcQGjjFUr1uoer9on/6dbKuHZXW/PIBHI6/+bbAQifqVPVTABvFqgNNO828yl4lvdnwpSRCotpgjU3jYVQMpQcocymOzTeTce9X61YhI+6v27vFb/LoYccgElgNyhTvVP3e/iQ/GToN37I5DhX/whQtQMjkDEZzQRoGaUWhHU/eQv2Tu9QCgAAmia0Gl/VHsUD9mjV5iKJ93XbdHtVwwF0HXo+5ybceTfNEHUUggPl2D3vD2DqA4QIERgBPIaodUCvydq9RUTgTwSlhazEbCa0dMKVwVKBK6uYGr8q/2leMdbDAFA6+Tw9Hm6j2YI1R93/7S/qj27xRAAtE4OT5+n+yKQ5wi1XzFEIK0TYdPn6b4IxBQIAUivFpphyD4Jhno43U8zDtkn/0mgR8dXjadcQVQA3i3gCGTx76RGIK+/IKTi8+4VVx5SVQBSQY798X21Qi5vMapg1Iyhnq2uk2DJP4q3Crjqd3U/CaRq50ec1U9S6QIa8ogA9Tz5495HhK8iRI3r3grErzNU72kPqZRR5ICa0WSP1tX7IpArohHIjrIiEFMg0y1BzXBqIWqFU+9X91OFo3hW473nX7uCrHZYta9mvEtIBAKSVwmkDHIBj0AI4cd1wus+/HZfMRHI4wdn74YHyWW5QNQeTw5Tyafz9Ox0CSRAVftUMek+woP4qdpvzyDkgBpABNL7t5IqzpRA40NqBPKIQCrILw+tlCmUISqBakVT7f/5FuMSUu2B92kafsWQ7JG/akVU75sWHN1PCVVdb88gBDhllBqga4/8jUCeSyYC2UmlaUGmgsAPyqgArc5oqmARyJWBZRWEehwRQIKi8zQEkn+qgNz7yB8XDzo//sxVe7paESigCMT7JJcS4P44mPqovXph9VUSgbyuKW7FqvKVFrPDAwFIFZQqnNpS3ISh8+Mtxg1QPU+EkD31vEswZTgJUG3Jqj3Cy24x1Qum9qkEE8AEaARivmKmiK/aiUBe/xkFCb6K84/E6g6p3Qu75yKQNxeIW3JVYVBGuIIhf1T7Kj7qjOLap3jtIVV1sOvQ97kI5JjPOYin8jM3Aln74/1UsVT8KcFIGPIrRnWw6sDePgqQAHXvV+2r+Pz5FkMEqgSphNAzlu5X/Sf/3HXylwRI8ZB/4zMIOUQBE8GqfQJwe59r360A7v1qPBGI+P/NdQmKQDYS7SqwWklc+6kg2hBdTZD2K4YyiIRB56sB3Kdt8TurJCjXP7JP+NA64eMmnP2KIQDVAN2AiBDVX9qvEkR4qOvq/bR/+ZBKBNFQFYFoEiHCXTxTQcyWpBKk0c+71ftp/5+rIG7FIgpU+2qFVPdPt7yqYE47pKoEVgGpDr0kMCI0AgEECUAiNALR/ti7O5OkguwIWRWgWhHU/dMJRQn454dUAlQlSG0ptN8VINmn+KrnT1tBtgFSCSVCVEG5BJA/VQKr+6oV4weu1a8cugQQoGSfgKDzREgE8hzhVJAbLhHIYoFQhtM6VQD1PFUsalHqebJHAnTXyd8uvmMVhAik9W4A92lb/GSUCCXA3XgoXnWd/CV7e/FEIDdk1BklAtkg0FUgAblXAdSp2yXYPU8VyW0hdP7tKkiV+O4+AoTWu/d+nyOBUsLQOglqtf9V++0WU72gu48EQOvdeyOQR+QikB0lpYJcgYlAIpCXxbYsELdk5/w5EYhAzsnbYV5HIIdBfc6LIpBz8naY1xHIYVCf86II5Jy8HeZ1BHIY1Oe8KAI5J2+HeR2BHAb1OS+KQM7J22Fe/wcfEMcObbvgAwAAAABJRU5ErkJggg=="/>
          <p:cNvSpPr>
            <a:spLocks noChangeAspect="1" noChangeArrowheads="1"/>
          </p:cNvSpPr>
          <p:nvPr/>
        </p:nvSpPr>
        <p:spPr bwMode="auto">
          <a:xfrm>
            <a:off x="765175" y="4730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656985"/>
            <a:ext cx="12652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336006" y="1940492"/>
            <a:ext cx="4149213" cy="1177245"/>
          </a:xfrm>
          <a:prstGeom prst="rect">
            <a:avLst/>
          </a:prstGeom>
          <a:solidFill>
            <a:srgbClr val="EE355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work\新北專案\軟體安裝教學\螢幕截圖00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" y="325787"/>
            <a:ext cx="2309813" cy="17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work\新北專案\軟體安裝教學\螢幕截圖0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4" y="325787"/>
            <a:ext cx="2410430" cy="17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work\新北專案\軟體安裝教學\螢幕截圖00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96" y="325787"/>
            <a:ext cx="2410430" cy="17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23\Desktop\work\新北專案\軟體安裝教學\螢幕截圖00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" y="2349747"/>
            <a:ext cx="2321690" cy="17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07"/>
          <p:cNvSpPr txBox="1"/>
          <p:nvPr/>
        </p:nvSpPr>
        <p:spPr>
          <a:xfrm>
            <a:off x="511750" y="4170858"/>
            <a:ext cx="81222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依序點選進行安裝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69477" y="1907931"/>
            <a:ext cx="413239" cy="205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84077" y="1899139"/>
            <a:ext cx="483578" cy="1991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163408" y="1573823"/>
            <a:ext cx="633047" cy="205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183315" y="1899139"/>
            <a:ext cx="483578" cy="1991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863969" y="3871718"/>
            <a:ext cx="483578" cy="1991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" name="八角星形 1"/>
          <p:cNvSpPr/>
          <p:nvPr/>
        </p:nvSpPr>
        <p:spPr>
          <a:xfrm>
            <a:off x="2022900" y="155623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4" name="八角星形 13"/>
          <p:cNvSpPr/>
          <p:nvPr/>
        </p:nvSpPr>
        <p:spPr>
          <a:xfrm>
            <a:off x="4615963" y="155623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5" name="八角星形 14"/>
          <p:cNvSpPr/>
          <p:nvPr/>
        </p:nvSpPr>
        <p:spPr>
          <a:xfrm>
            <a:off x="5811715" y="1510726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6" name="八角星形 15"/>
          <p:cNvSpPr/>
          <p:nvPr/>
        </p:nvSpPr>
        <p:spPr>
          <a:xfrm>
            <a:off x="7491048" y="1608993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7" name="八角星形 16"/>
          <p:cNvSpPr/>
          <p:nvPr/>
        </p:nvSpPr>
        <p:spPr>
          <a:xfrm>
            <a:off x="2206870" y="3546403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87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work\新北專案\軟體安裝教學\380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9" y="786362"/>
            <a:ext cx="1890000" cy="33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work\新北專案\軟體安裝教學\38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44" y="786362"/>
            <a:ext cx="1890000" cy="33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\Desktop\work\新北專案\軟體安裝教學\380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82" y="777583"/>
            <a:ext cx="1890000" cy="33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23\Desktop\work\新北專案\軟體安裝教學\380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71" y="786362"/>
            <a:ext cx="1890000" cy="33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07"/>
          <p:cNvSpPr txBox="1"/>
          <p:nvPr/>
        </p:nvSpPr>
        <p:spPr>
          <a:xfrm>
            <a:off x="511750" y="4170858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打開控制盒，並取下安卓盒上的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USB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端子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將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USB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端子插至筆記型電腦上連接</a:t>
            </a:r>
            <a:endParaRPr lang="zh-CN" altLang="en-US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7" name="八角星形 6"/>
          <p:cNvSpPr/>
          <p:nvPr/>
        </p:nvSpPr>
        <p:spPr>
          <a:xfrm>
            <a:off x="265243" y="614926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八角星形 7"/>
          <p:cNvSpPr/>
          <p:nvPr/>
        </p:nvSpPr>
        <p:spPr>
          <a:xfrm>
            <a:off x="2385898" y="62370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9" name="八角星形 8"/>
          <p:cNvSpPr/>
          <p:nvPr/>
        </p:nvSpPr>
        <p:spPr>
          <a:xfrm>
            <a:off x="4501936" y="62370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八角星形 9"/>
          <p:cNvSpPr/>
          <p:nvPr/>
        </p:nvSpPr>
        <p:spPr>
          <a:xfrm>
            <a:off x="6629125" y="62370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1" name="文本框 7"/>
          <p:cNvSpPr txBox="1"/>
          <p:nvPr/>
        </p:nvSpPr>
        <p:spPr>
          <a:xfrm>
            <a:off x="180220" y="126340"/>
            <a:ext cx="34759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 algn="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資訊控制盒控制碼燒錄</a:t>
            </a:r>
            <a:endParaRPr lang="en-US" altLang="zh-TW" sz="2400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821533" y="3071814"/>
            <a:ext cx="364331" cy="364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971802" y="2400302"/>
            <a:ext cx="364331" cy="364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429251" y="1978819"/>
            <a:ext cx="842963" cy="842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980818" y="1921670"/>
            <a:ext cx="1198777" cy="1198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7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123\Desktop\work\新北專案\軟體安裝教學\螢幕截圖00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312" b="22987"/>
          <a:stretch/>
        </p:blipFill>
        <p:spPr bwMode="auto">
          <a:xfrm>
            <a:off x="432619" y="303912"/>
            <a:ext cx="4227305" cy="38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07"/>
          <p:cNvSpPr txBox="1"/>
          <p:nvPr/>
        </p:nvSpPr>
        <p:spPr>
          <a:xfrm>
            <a:off x="511750" y="4170857"/>
            <a:ext cx="81222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進入電腦裝置管理員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於連接埠內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,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可見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USB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 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Serial Port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裝置，點擊右鍵選取內容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選連接埠設定，並點選進階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6149" name="Picture 5" descr="C:\Users\123\Desktop\work\新北專案\軟體安裝教學\螢幕截圖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63" y="303912"/>
            <a:ext cx="3429626" cy="38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652954" y="2558561"/>
            <a:ext cx="1151794" cy="205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53054" y="3279531"/>
            <a:ext cx="1028700" cy="1991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八角星形 8"/>
          <p:cNvSpPr/>
          <p:nvPr/>
        </p:nvSpPr>
        <p:spPr>
          <a:xfrm>
            <a:off x="160057" y="14125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0" name="八角星形 9"/>
          <p:cNvSpPr/>
          <p:nvPr/>
        </p:nvSpPr>
        <p:spPr>
          <a:xfrm>
            <a:off x="1380394" y="2344572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1" name="八角星形 10"/>
          <p:cNvSpPr/>
          <p:nvPr/>
        </p:nvSpPr>
        <p:spPr>
          <a:xfrm>
            <a:off x="2228851" y="305222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2" name="八角星形 11"/>
          <p:cNvSpPr/>
          <p:nvPr/>
        </p:nvSpPr>
        <p:spPr>
          <a:xfrm>
            <a:off x="5169877" y="697438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3" name="八角星形 12"/>
          <p:cNvSpPr/>
          <p:nvPr/>
        </p:nvSpPr>
        <p:spPr>
          <a:xfrm>
            <a:off x="5969977" y="2192515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45724" y="597877"/>
            <a:ext cx="624254" cy="1991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304213" y="2245012"/>
            <a:ext cx="817556" cy="313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" name="直線圖說文字 2 1"/>
          <p:cNvSpPr/>
          <p:nvPr/>
        </p:nvSpPr>
        <p:spPr>
          <a:xfrm>
            <a:off x="511750" y="2123229"/>
            <a:ext cx="735661" cy="768002"/>
          </a:xfrm>
          <a:prstGeom prst="borderCallout2">
            <a:avLst>
              <a:gd name="adj1" fmla="val 27122"/>
              <a:gd name="adj2" fmla="val 99455"/>
              <a:gd name="adj3" fmla="val -49153"/>
              <a:gd name="adj4" fmla="val 124138"/>
              <a:gd name="adj5" fmla="val -82836"/>
              <a:gd name="adj6" fmla="val 82025"/>
            </a:avLst>
          </a:prstGeom>
          <a:noFill/>
          <a:ln w="19050">
            <a:solidFill>
              <a:srgbClr val="EE3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可於桌面建立捷徑</a:t>
            </a:r>
            <a:endParaRPr lang="zh-TW" altLang="en-US" b="1" dirty="0">
              <a:solidFill>
                <a:srgbClr val="FF00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87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work\新北專案\軟體安裝教學\螢幕截圖00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5674" r="39295" b="38257"/>
          <a:stretch/>
        </p:blipFill>
        <p:spPr bwMode="auto">
          <a:xfrm>
            <a:off x="379865" y="280870"/>
            <a:ext cx="5022439" cy="38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07"/>
          <p:cNvSpPr txBox="1"/>
          <p:nvPr/>
        </p:nvSpPr>
        <p:spPr>
          <a:xfrm>
            <a:off x="485374" y="4155480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選擇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COM1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 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需變更為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COM1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，燒碼程式才可連線）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依序完成設定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pic>
        <p:nvPicPr>
          <p:cNvPr id="7172" name="Picture 4" descr="C:\Users\123\Desktop\work\新北專案\軟體安裝教學\螢幕截圖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53" y="599054"/>
            <a:ext cx="3149214" cy="35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652953" y="888601"/>
            <a:ext cx="1345225" cy="1598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八角星形 6"/>
          <p:cNvSpPr/>
          <p:nvPr/>
        </p:nvSpPr>
        <p:spPr>
          <a:xfrm>
            <a:off x="1380393" y="66581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八角星形 7"/>
          <p:cNvSpPr/>
          <p:nvPr/>
        </p:nvSpPr>
        <p:spPr>
          <a:xfrm>
            <a:off x="4152169" y="50047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9" name="八角星形 8"/>
          <p:cNvSpPr/>
          <p:nvPr/>
        </p:nvSpPr>
        <p:spPr>
          <a:xfrm>
            <a:off x="7149562" y="363969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433523" y="710074"/>
            <a:ext cx="955592" cy="245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396526" y="3862476"/>
            <a:ext cx="672612" cy="205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7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work\新北專案\軟體安裝教學\螢幕截圖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4" y="326506"/>
            <a:ext cx="1750219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work\新北專案\軟體安裝教學\螢幕截圖00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07" y="326508"/>
            <a:ext cx="5306616" cy="37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107"/>
          <p:cNvSpPr txBox="1"/>
          <p:nvPr/>
        </p:nvSpPr>
        <p:spPr>
          <a:xfrm>
            <a:off x="511750" y="4170858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開啟控制碼程式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MCCS.exe (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此版本為免安裝版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)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建議可將</a:t>
            </a:r>
            <a:r>
              <a:rPr lang="en-US" altLang="zh-TW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MCCS</a:t>
            </a: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在桌面建立捷徑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" name="八角星形 4"/>
          <p:cNvSpPr/>
          <p:nvPr/>
        </p:nvSpPr>
        <p:spPr>
          <a:xfrm>
            <a:off x="1827139" y="163849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6" name="八角星形 5"/>
          <p:cNvSpPr/>
          <p:nvPr/>
        </p:nvSpPr>
        <p:spPr>
          <a:xfrm>
            <a:off x="4221205" y="1846843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97372" y="562708"/>
            <a:ext cx="650176" cy="6424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93326" y="2066926"/>
            <a:ext cx="3279075" cy="2278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7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work\新北專案\軟體安裝教學\螢幕截圖00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8"/>
          <a:stretch/>
        </p:blipFill>
        <p:spPr bwMode="auto">
          <a:xfrm>
            <a:off x="669111" y="253453"/>
            <a:ext cx="7701166" cy="38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07"/>
          <p:cNvSpPr txBox="1"/>
          <p:nvPr/>
        </p:nvSpPr>
        <p:spPr>
          <a:xfrm>
            <a:off x="511750" y="4170858"/>
            <a:ext cx="81222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依序點選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b="1" dirty="0">
                <a:solidFill>
                  <a:schemeClr val="bg1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不須輸入密碼</a:t>
            </a:r>
            <a:endParaRPr lang="en-US" altLang="zh-TW" sz="1800" b="1" dirty="0">
              <a:solidFill>
                <a:schemeClr val="bg1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4" name="八角星形 3"/>
          <p:cNvSpPr/>
          <p:nvPr/>
        </p:nvSpPr>
        <p:spPr>
          <a:xfrm>
            <a:off x="335902" y="209491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7595" y="372151"/>
            <a:ext cx="780722" cy="175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7595" y="987612"/>
            <a:ext cx="780722" cy="3136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八角星形 6"/>
          <p:cNvSpPr/>
          <p:nvPr/>
        </p:nvSpPr>
        <p:spPr>
          <a:xfrm>
            <a:off x="335902" y="92606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10923" y="2606285"/>
            <a:ext cx="472094" cy="156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八角星形 8"/>
          <p:cNvSpPr/>
          <p:nvPr/>
        </p:nvSpPr>
        <p:spPr>
          <a:xfrm>
            <a:off x="3844930" y="2437794"/>
            <a:ext cx="351692" cy="325316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87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1029</Words>
  <Application>Microsoft Office PowerPoint</Application>
  <PresentationFormat>如螢幕大小 (16:9)</PresentationFormat>
  <Paragraphs>176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宋体</vt:lpstr>
      <vt:lpstr>王漢宗細圓體繁</vt:lpstr>
      <vt:lpstr>新細明體</vt:lpstr>
      <vt:lpstr>Arial</vt:lpstr>
      <vt:lpstr>Calibri</vt:lpstr>
      <vt:lpstr>Calibri Light</vt:lpstr>
      <vt:lpstr>Impact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Pcsky.Me</dc:creator>
  <cp:lastModifiedBy>IRIS HSU</cp:lastModifiedBy>
  <cp:revision>115</cp:revision>
  <cp:lastPrinted>2020-04-14T10:02:18Z</cp:lastPrinted>
  <dcterms:created xsi:type="dcterms:W3CDTF">2014-03-19T02:43:25Z</dcterms:created>
  <dcterms:modified xsi:type="dcterms:W3CDTF">2021-01-13T08:25:51Z</dcterms:modified>
</cp:coreProperties>
</file>